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416" r:id="rId2"/>
    <p:sldId id="562" r:id="rId3"/>
    <p:sldId id="527" r:id="rId4"/>
    <p:sldId id="565" r:id="rId5"/>
    <p:sldId id="526" r:id="rId6"/>
    <p:sldId id="522" r:id="rId7"/>
    <p:sldId id="566" r:id="rId8"/>
    <p:sldId id="524" r:id="rId9"/>
    <p:sldId id="378" r:id="rId10"/>
    <p:sldId id="567" r:id="rId11"/>
    <p:sldId id="516" r:id="rId12"/>
    <p:sldId id="555" r:id="rId13"/>
    <p:sldId id="556" r:id="rId14"/>
    <p:sldId id="552" r:id="rId15"/>
    <p:sldId id="460" r:id="rId16"/>
    <p:sldId id="529" r:id="rId17"/>
    <p:sldId id="557" r:id="rId18"/>
    <p:sldId id="271" r:id="rId19"/>
    <p:sldId id="560" r:id="rId20"/>
    <p:sldId id="561" r:id="rId21"/>
    <p:sldId id="352" r:id="rId22"/>
    <p:sldId id="410" r:id="rId23"/>
    <p:sldId id="407" r:id="rId24"/>
    <p:sldId id="401" r:id="rId25"/>
    <p:sldId id="402" r:id="rId26"/>
    <p:sldId id="408" r:id="rId27"/>
    <p:sldId id="405" r:id="rId28"/>
    <p:sldId id="415" r:id="rId29"/>
    <p:sldId id="389" r:id="rId30"/>
    <p:sldId id="563" r:id="rId31"/>
    <p:sldId id="564" r:id="rId32"/>
    <p:sldId id="568" r:id="rId33"/>
    <p:sldId id="396" r:id="rId34"/>
    <p:sldId id="570" r:id="rId35"/>
    <p:sldId id="569" r:id="rId36"/>
    <p:sldId id="412" r:id="rId37"/>
    <p:sldId id="413" r:id="rId38"/>
    <p:sldId id="400" r:id="rId39"/>
    <p:sldId id="414" r:id="rId40"/>
    <p:sldId id="350" r:id="rId41"/>
    <p:sldId id="403" r:id="rId42"/>
  </p:sldIdLst>
  <p:sldSz cx="9144000" cy="6858000" type="screen4x3"/>
  <p:notesSz cx="6794500" cy="9982200"/>
  <p:defaultText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uards" initials="E" lastIdx="1" clrIdx="0">
    <p:extLst>
      <p:ext uri="{19B8F6BF-5375-455C-9EA6-DF929625EA0E}">
        <p15:presenceInfo xmlns:p15="http://schemas.microsoft.com/office/powerpoint/2012/main" userId="Edu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AB44"/>
    <a:srgbClr val="FFFFFF"/>
    <a:srgbClr val="8BC441"/>
    <a:srgbClr val="74AC42"/>
    <a:srgbClr val="74AB43"/>
    <a:srgbClr val="385D6D"/>
    <a:srgbClr val="F59121"/>
    <a:srgbClr val="E9F1F5"/>
    <a:srgbClr val="EFF3EA"/>
    <a:srgbClr val="DEE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81985" autoAdjust="0"/>
  </p:normalViewPr>
  <p:slideViewPr>
    <p:cSldViewPr>
      <p:cViewPr varScale="1">
        <p:scale>
          <a:sx n="63" d="100"/>
          <a:sy n="63" d="100"/>
        </p:scale>
        <p:origin x="264" y="58"/>
      </p:cViewPr>
      <p:guideLst>
        <p:guide orient="horz" pos="2160"/>
        <p:guide pos="2880"/>
      </p:guideLst>
    </p:cSldViewPr>
  </p:slideViewPr>
  <p:outlineViewPr>
    <p:cViewPr>
      <p:scale>
        <a:sx n="33" d="100"/>
        <a:sy n="33" d="100"/>
      </p:scale>
      <p:origin x="0" y="-3106"/>
    </p:cViewPr>
  </p:outlineViewPr>
  <p:notesTextViewPr>
    <p:cViewPr>
      <p:scale>
        <a:sx n="3" d="2"/>
        <a:sy n="3" d="2"/>
      </p:scale>
      <p:origin x="0" y="0"/>
    </p:cViewPr>
  </p:notesTextViewPr>
  <p:sorterViewPr>
    <p:cViewPr>
      <p:scale>
        <a:sx n="100" d="100"/>
        <a:sy n="100" d="100"/>
      </p:scale>
      <p:origin x="0" y="-1300"/>
    </p:cViewPr>
  </p:sorterViewPr>
  <p:notesViewPr>
    <p:cSldViewPr>
      <p:cViewPr varScale="1">
        <p:scale>
          <a:sx n="50" d="100"/>
          <a:sy n="50" d="100"/>
        </p:scale>
        <p:origin x="1906"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4.xml.rels><?xml version="1.0" encoding="UTF-8" standalone="yes"?>
<Relationships xmlns="http://schemas.openxmlformats.org/package/2006/relationships"><Relationship Id="rId1" Type="http://schemas.openxmlformats.org/officeDocument/2006/relationships/hyperlink" Target="https://www.eni-cbc.eu/llb/en/beneficiaries-zone/recommendations-for-the-selection-of-an-auditor-in-lithuania-belarus/4211"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eni-cbc.eu/llb/en/beneficiaries-zone/recommendations-for-the-selection-of-an-auditor-in-lithuania-belarus/421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F5487-5B4C-4579-8B70-FF99F385CC4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CA1EF84-E2A2-403B-845B-917EE7E46850}">
      <dgm:prSet phldrT="[Text]" custT="1"/>
      <dgm:spPr>
        <a:solidFill>
          <a:srgbClr val="F05A28"/>
        </a:solidFill>
        <a:ln>
          <a:solidFill>
            <a:srgbClr val="F05A28"/>
          </a:solidFill>
        </a:ln>
      </dgm:spPr>
      <dgm:t>
        <a:bodyPr/>
        <a:lstStyle/>
        <a:p>
          <a:r>
            <a:rPr lang="en-US" sz="1400" b="1" dirty="0"/>
            <a:t>J</a:t>
          </a:r>
          <a:r>
            <a:rPr lang="lt-LT" sz="1400" b="1" dirty="0"/>
            <a:t>SK</a:t>
          </a:r>
          <a:endParaRPr lang="en-US" sz="1400" b="1" dirty="0"/>
        </a:p>
      </dgm:t>
    </dgm:pt>
    <dgm:pt modelId="{3EDD07A4-4E53-4B75-BE49-6672A2D0040C}" type="parTrans" cxnId="{F953094E-7B9F-4D4E-83B0-11DAEF6FEBD3}">
      <dgm:prSet/>
      <dgm:spPr/>
      <dgm:t>
        <a:bodyPr/>
        <a:lstStyle/>
        <a:p>
          <a:endParaRPr lang="en-US"/>
        </a:p>
      </dgm:t>
    </dgm:pt>
    <dgm:pt modelId="{7D6C622E-9C17-45BB-A6C0-45FF7E67C07E}" type="sibTrans" cxnId="{F953094E-7B9F-4D4E-83B0-11DAEF6FEBD3}">
      <dgm:prSet/>
      <dgm:spPr/>
      <dgm:t>
        <a:bodyPr/>
        <a:lstStyle/>
        <a:p>
          <a:endParaRPr lang="en-US"/>
        </a:p>
      </dgm:t>
    </dgm:pt>
    <dgm:pt modelId="{C4B3843C-38AC-428B-8480-E61BC750E15C}">
      <dgm:prSet phldrT="[Text]" custT="1"/>
      <dgm:spPr>
        <a:ln>
          <a:solidFill>
            <a:srgbClr val="F05A28"/>
          </a:solidFill>
        </a:ln>
      </dgm:spPr>
      <dgm:t>
        <a:bodyPr/>
        <a:lstStyle/>
        <a:p>
          <a:r>
            <a:rPr lang="lt-LT" sz="1800" dirty="0">
              <a:solidFill>
                <a:srgbClr val="385D6D"/>
              </a:solidFill>
            </a:rPr>
            <a:t>Laiškas pagrindiniam partneriui</a:t>
          </a:r>
          <a:r>
            <a:rPr lang="en-US" sz="1800" dirty="0">
              <a:solidFill>
                <a:srgbClr val="385D6D"/>
              </a:solidFill>
            </a:rPr>
            <a:t> (PP),</a:t>
          </a:r>
          <a:r>
            <a:rPr lang="lt-LT" sz="1800" dirty="0">
              <a:solidFill>
                <a:srgbClr val="385D6D"/>
              </a:solidFill>
            </a:rPr>
            <a:t> kuriame nurodytas JSK sprendimas ir paramos gavimo sąlygos, kurias reikia išpildyti</a:t>
          </a:r>
          <a:r>
            <a:rPr lang="en-US" sz="1800" dirty="0"/>
            <a:t>.</a:t>
          </a:r>
        </a:p>
      </dgm:t>
    </dgm:pt>
    <dgm:pt modelId="{060CC948-A457-4692-9112-C8697A39A5CB}" type="parTrans" cxnId="{D7B99DE3-CD09-4354-A04D-7A78CBF95F10}">
      <dgm:prSet/>
      <dgm:spPr/>
      <dgm:t>
        <a:bodyPr/>
        <a:lstStyle/>
        <a:p>
          <a:endParaRPr lang="en-US"/>
        </a:p>
      </dgm:t>
    </dgm:pt>
    <dgm:pt modelId="{1C0C82AC-EA58-48CF-8D82-26F538ADE8FD}" type="sibTrans" cxnId="{D7B99DE3-CD09-4354-A04D-7A78CBF95F10}">
      <dgm:prSet/>
      <dgm:spPr/>
      <dgm:t>
        <a:bodyPr/>
        <a:lstStyle/>
        <a:p>
          <a:endParaRPr lang="en-US"/>
        </a:p>
      </dgm:t>
    </dgm:pt>
    <dgm:pt modelId="{A519C532-8167-4103-96C7-EE807BEC5390}">
      <dgm:prSet phldrT="[Text]" custT="1"/>
      <dgm:spPr>
        <a:solidFill>
          <a:srgbClr val="74AD41"/>
        </a:solidFill>
        <a:ln>
          <a:solidFill>
            <a:srgbClr val="74AD41"/>
          </a:solidFill>
        </a:ln>
      </dgm:spPr>
      <dgm:t>
        <a:bodyPr/>
        <a:lstStyle/>
        <a:p>
          <a:r>
            <a:rPr lang="lt-LT" sz="1200" b="1" dirty="0"/>
            <a:t>Sąlygos</a:t>
          </a:r>
          <a:endParaRPr lang="en-US" sz="1200" b="1" dirty="0"/>
        </a:p>
      </dgm:t>
    </dgm:pt>
    <dgm:pt modelId="{F6446078-9669-4ABE-B45D-7302DBA0E941}" type="parTrans" cxnId="{7740F1C9-63DD-470B-89C8-E6B2A7FA8487}">
      <dgm:prSet/>
      <dgm:spPr/>
      <dgm:t>
        <a:bodyPr/>
        <a:lstStyle/>
        <a:p>
          <a:endParaRPr lang="en-US"/>
        </a:p>
      </dgm:t>
    </dgm:pt>
    <dgm:pt modelId="{51AB548F-5827-4FD1-96C5-908E45BCF9D9}" type="sibTrans" cxnId="{7740F1C9-63DD-470B-89C8-E6B2A7FA8487}">
      <dgm:prSet/>
      <dgm:spPr/>
      <dgm:t>
        <a:bodyPr/>
        <a:lstStyle/>
        <a:p>
          <a:endParaRPr lang="en-US"/>
        </a:p>
      </dgm:t>
    </dgm:pt>
    <dgm:pt modelId="{B08FC459-D119-46B4-A1C2-3D37477D7C4F}">
      <dgm:prSet phldrT="[Text]" custT="1"/>
      <dgm:spPr>
        <a:ln>
          <a:solidFill>
            <a:srgbClr val="74AD41"/>
          </a:solidFill>
        </a:ln>
      </dgm:spPr>
      <dgm: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Paramos gavimo sąlygų išpildymas ir VI patvirtinimas</a:t>
          </a:r>
          <a:r>
            <a:rPr lang="en-US" sz="1800" kern="1200" dirty="0">
              <a:solidFill>
                <a:srgbClr val="385D6D"/>
              </a:solidFill>
              <a:latin typeface="Arial"/>
              <a:ea typeface="+mn-ea"/>
              <a:cs typeface="+mn-cs"/>
            </a:rPr>
            <a:t>. </a:t>
          </a:r>
          <a:r>
            <a:rPr lang="lt-LT" sz="1800" kern="1200" dirty="0">
              <a:solidFill>
                <a:srgbClr val="385D6D"/>
              </a:solidFill>
              <a:latin typeface="Arial"/>
              <a:ea typeface="+mn-ea"/>
              <a:cs typeface="+mn-cs"/>
            </a:rPr>
            <a:t>PP teikia JTS pataisytą paraišką, biudžetą, atnaujintą techninę dokumentaciją. Oficialus patvirtinimas siunčiamas tik PP.</a:t>
          </a:r>
          <a:endParaRPr lang="en-US" sz="1800" kern="1200" dirty="0">
            <a:solidFill>
              <a:srgbClr val="385D6D"/>
            </a:solidFill>
            <a:latin typeface="Arial"/>
            <a:ea typeface="+mn-ea"/>
            <a:cs typeface="+mn-cs"/>
          </a:endParaRPr>
        </a:p>
      </dgm:t>
    </dgm:pt>
    <dgm:pt modelId="{898E4625-BE26-402E-9138-8FEC651B9976}" type="parTrans" cxnId="{E1DE31FB-DDDD-4576-A4FC-1873C1EAF78C}">
      <dgm:prSet/>
      <dgm:spPr/>
      <dgm:t>
        <a:bodyPr/>
        <a:lstStyle/>
        <a:p>
          <a:endParaRPr lang="en-US"/>
        </a:p>
      </dgm:t>
    </dgm:pt>
    <dgm:pt modelId="{1A922018-41CB-481D-9B49-80616A38EE9A}" type="sibTrans" cxnId="{E1DE31FB-DDDD-4576-A4FC-1873C1EAF78C}">
      <dgm:prSet/>
      <dgm:spPr/>
      <dgm:t>
        <a:bodyPr/>
        <a:lstStyle/>
        <a:p>
          <a:endParaRPr lang="en-US"/>
        </a:p>
      </dgm:t>
    </dgm:pt>
    <dgm:pt modelId="{4D74CBD0-F635-4811-9D85-254B89EBA21E}">
      <dgm:prSet phldrT="[Text]" custT="1"/>
      <dgm:spPr>
        <a:solidFill>
          <a:schemeClr val="accent6"/>
        </a:solidFill>
        <a:ln>
          <a:solidFill>
            <a:srgbClr val="F59121"/>
          </a:solidFill>
        </a:ln>
      </dgm:spPr>
      <dgm:t>
        <a:bodyPr/>
        <a:lstStyle/>
        <a:p>
          <a:r>
            <a:rPr lang="lt-LT" sz="1400" b="1" dirty="0"/>
            <a:t>Pasiruošimas</a:t>
          </a:r>
          <a:endParaRPr lang="en-US" sz="1400" b="1" dirty="0"/>
        </a:p>
      </dgm:t>
    </dgm:pt>
    <dgm:pt modelId="{B264B952-210A-4233-90E7-F666D065584E}" type="parTrans" cxnId="{60C24D47-D1B2-4EB2-983B-634991962B93}">
      <dgm:prSet/>
      <dgm:spPr/>
      <dgm:t>
        <a:bodyPr/>
        <a:lstStyle/>
        <a:p>
          <a:endParaRPr lang="en-US"/>
        </a:p>
      </dgm:t>
    </dgm:pt>
    <dgm:pt modelId="{7EEC1214-F31D-4218-B29B-F34B11916988}" type="sibTrans" cxnId="{60C24D47-D1B2-4EB2-983B-634991962B93}">
      <dgm:prSet/>
      <dgm:spPr/>
      <dgm:t>
        <a:bodyPr/>
        <a:lstStyle/>
        <a:p>
          <a:endParaRPr lang="en-US"/>
        </a:p>
      </dgm:t>
    </dgm:pt>
    <dgm:pt modelId="{571E0D72-089C-450C-B564-A6A707F2718D}">
      <dgm:prSet custT="1"/>
      <dgm:spPr>
        <a:ln>
          <a:solidFill>
            <a:srgbClr val="698696"/>
          </a:solidFill>
        </a:ln>
      </dgm:spPr>
      <dgm:t>
        <a:bodyPr/>
        <a:lstStyle/>
        <a:p>
          <a:r>
            <a:rPr lang="lt-LT" sz="1800" kern="1200" dirty="0">
              <a:solidFill>
                <a:srgbClr val="385D6D"/>
              </a:solidFill>
              <a:latin typeface="Arial"/>
              <a:ea typeface="+mn-ea"/>
              <a:cs typeface="+mn-cs"/>
            </a:rPr>
            <a:t>Patvirtinta paraiška ir biudžetas yra verčiami į rusų (baltarusių) kalbą ir teikiami patvirtinimui Baltarusijoje. Už registraciją atsakingas BY partneris(-</a:t>
          </a:r>
          <a:r>
            <a:rPr lang="lt-LT" sz="1800" kern="1200" dirty="0" err="1">
              <a:solidFill>
                <a:srgbClr val="385D6D"/>
              </a:solidFill>
              <a:latin typeface="Arial"/>
              <a:ea typeface="+mn-ea"/>
              <a:cs typeface="+mn-cs"/>
            </a:rPr>
            <a:t>iai</a:t>
          </a:r>
          <a:r>
            <a:rPr lang="lt-LT" sz="1800" kern="1200" dirty="0">
              <a:solidFill>
                <a:srgbClr val="385D6D"/>
              </a:solidFill>
              <a:latin typeface="Arial"/>
              <a:ea typeface="+mn-ea"/>
              <a:cs typeface="+mn-cs"/>
            </a:rPr>
            <a:t>).</a:t>
          </a:r>
          <a:endParaRPr lang="en-US" sz="1800" kern="1200" dirty="0">
            <a:solidFill>
              <a:srgbClr val="385D6D"/>
            </a:solidFill>
            <a:latin typeface="Arial"/>
            <a:ea typeface="+mn-ea"/>
            <a:cs typeface="+mn-cs"/>
          </a:endParaRPr>
        </a:p>
      </dgm:t>
    </dgm:pt>
    <dgm:pt modelId="{BD79D3B0-D319-4A88-89C1-0A9F7DA9583D}" type="parTrans" cxnId="{C9C80F09-8EAB-4F91-B018-A64CFDD3FDCD}">
      <dgm:prSet/>
      <dgm:spPr/>
      <dgm:t>
        <a:bodyPr/>
        <a:lstStyle/>
        <a:p>
          <a:endParaRPr lang="en-US"/>
        </a:p>
      </dgm:t>
    </dgm:pt>
    <dgm:pt modelId="{EC7A5586-B3EC-4075-A2DD-5839A5904BF5}" type="sibTrans" cxnId="{C9C80F09-8EAB-4F91-B018-A64CFDD3FDCD}">
      <dgm:prSet/>
      <dgm:spPr/>
      <dgm:t>
        <a:bodyPr/>
        <a:lstStyle/>
        <a:p>
          <a:endParaRPr lang="en-US"/>
        </a:p>
      </dgm:t>
    </dgm:pt>
    <dgm:pt modelId="{FC6C42D1-429A-4E8B-9862-4DEC4A8684C0}">
      <dgm:prSet phldrT="[Text]" custT="1"/>
      <dgm:spPr>
        <a:solidFill>
          <a:srgbClr val="698696"/>
        </a:solidFill>
        <a:ln>
          <a:solidFill>
            <a:srgbClr val="698696"/>
          </a:solidFill>
        </a:ln>
      </dgm:spPr>
      <dgm:t>
        <a:bodyPr/>
        <a:lstStyle/>
        <a:p>
          <a:endParaRPr lang="lt-LT" sz="1200" b="1" dirty="0"/>
        </a:p>
        <a:p>
          <a:r>
            <a:rPr lang="en-US" sz="1200" b="1" dirty="0"/>
            <a:t>BY </a:t>
          </a:r>
          <a:r>
            <a:rPr lang="lt-LT" sz="1200" b="1" dirty="0"/>
            <a:t>patvirtini-</a:t>
          </a:r>
          <a:r>
            <a:rPr lang="lt-LT" sz="1200" b="1" dirty="0" err="1"/>
            <a:t>mas</a:t>
          </a:r>
          <a:endParaRPr lang="en-US" sz="1200" b="1" dirty="0"/>
        </a:p>
      </dgm:t>
    </dgm:pt>
    <dgm:pt modelId="{1031BCD2-61A6-4D7D-9D90-2772BF6C1AD2}" type="sibTrans" cxnId="{FEBC3E69-83AC-4D9B-97AD-9D0C93B1246F}">
      <dgm:prSet/>
      <dgm:spPr/>
      <dgm:t>
        <a:bodyPr/>
        <a:lstStyle/>
        <a:p>
          <a:endParaRPr lang="en-US"/>
        </a:p>
      </dgm:t>
    </dgm:pt>
    <dgm:pt modelId="{3E4C6624-9A0D-492B-870E-25736510651E}" type="parTrans" cxnId="{FEBC3E69-83AC-4D9B-97AD-9D0C93B1246F}">
      <dgm:prSet/>
      <dgm:spPr/>
      <dgm:t>
        <a:bodyPr/>
        <a:lstStyle/>
        <a:p>
          <a:endParaRPr lang="en-US"/>
        </a:p>
      </dgm:t>
    </dgm:pt>
    <dgm:pt modelId="{B9D79C83-9A16-4CDD-9739-1667405539AE}">
      <dgm:prSet custT="1"/>
      <dgm:spPr>
        <a:ln>
          <a:solidFill>
            <a:srgbClr val="F59121"/>
          </a:solidFill>
        </a:ln>
      </dgm:spPr>
      <dgm: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PP teikia JTS šiuos dokumentus:</a:t>
          </a:r>
          <a:r>
            <a:rPr lang="en-US" sz="1800" kern="1200" dirty="0">
              <a:solidFill>
                <a:srgbClr val="385D6D"/>
              </a:solidFill>
              <a:latin typeface="Arial"/>
              <a:ea typeface="+mn-ea"/>
              <a:cs typeface="+mn-cs"/>
            </a:rPr>
            <a:t> </a:t>
          </a:r>
          <a:r>
            <a:rPr lang="lt-LT" sz="1800" kern="1200" dirty="0">
              <a:solidFill>
                <a:srgbClr val="385D6D"/>
              </a:solidFill>
              <a:latin typeface="Arial"/>
              <a:ea typeface="+mn-ea"/>
              <a:cs typeface="+mn-cs"/>
            </a:rPr>
            <a:t>partnerystės sutartį, pirkimų planą, finansinio identifikavimo formą ir registracijos BY įrodymą.</a:t>
          </a:r>
          <a:endParaRPr lang="en-US" sz="1800" kern="1200" dirty="0">
            <a:solidFill>
              <a:srgbClr val="385D6D"/>
            </a:solidFill>
            <a:latin typeface="Arial"/>
            <a:ea typeface="+mn-ea"/>
            <a:cs typeface="+mn-cs"/>
          </a:endParaRPr>
        </a:p>
      </dgm:t>
    </dgm:pt>
    <dgm:pt modelId="{5A89C2CE-E04C-41D7-A1FD-2A2C31B70AF4}" type="parTrans" cxnId="{557E20B8-1D12-4AEF-993C-3A0F72F4B0D5}">
      <dgm:prSet/>
      <dgm:spPr/>
      <dgm:t>
        <a:bodyPr/>
        <a:lstStyle/>
        <a:p>
          <a:endParaRPr lang="en-US"/>
        </a:p>
      </dgm:t>
    </dgm:pt>
    <dgm:pt modelId="{516856AB-480D-414A-BAE7-A7B15C4F7770}" type="sibTrans" cxnId="{557E20B8-1D12-4AEF-993C-3A0F72F4B0D5}">
      <dgm:prSet/>
      <dgm:spPr/>
      <dgm:t>
        <a:bodyPr/>
        <a:lstStyle/>
        <a:p>
          <a:endParaRPr lang="en-US"/>
        </a:p>
      </dgm:t>
    </dgm:pt>
    <dgm:pt modelId="{F2D9FD9F-2F9E-4A90-9B28-A632679F240B}">
      <dgm:prSet custT="1"/>
      <dgm:spPr>
        <a:solidFill>
          <a:srgbClr val="8BC441"/>
        </a:solidFill>
        <a:ln>
          <a:solidFill>
            <a:srgbClr val="8BC441"/>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lt-LT" sz="1400" b="1" dirty="0"/>
            <a:t>Sutartis</a:t>
          </a:r>
          <a:endParaRPr lang="en-US" sz="1400" b="1" dirty="0"/>
        </a:p>
      </dgm:t>
    </dgm:pt>
    <dgm:pt modelId="{5DF5E83A-DFD2-4DC0-9699-E534CCB03B9C}" type="parTrans" cxnId="{5C99CA25-4D88-4BE6-9402-C8DBCD33C4BD}">
      <dgm:prSet/>
      <dgm:spPr/>
      <dgm:t>
        <a:bodyPr/>
        <a:lstStyle/>
        <a:p>
          <a:endParaRPr lang="en-US"/>
        </a:p>
      </dgm:t>
    </dgm:pt>
    <dgm:pt modelId="{892E6A36-90A2-4213-AFD8-5176EAAD3CF9}" type="sibTrans" cxnId="{5C99CA25-4D88-4BE6-9402-C8DBCD33C4BD}">
      <dgm:prSet/>
      <dgm:spPr/>
      <dgm:t>
        <a:bodyPr/>
        <a:lstStyle/>
        <a:p>
          <a:endParaRPr lang="en-US"/>
        </a:p>
      </dgm:t>
    </dgm:pt>
    <dgm:pt modelId="{14E40809-56D9-441F-96D4-1612CD007A98}">
      <dgm:prSet custT="1"/>
      <dgm:spPr>
        <a:ln>
          <a:solidFill>
            <a:srgbClr val="8BC441"/>
          </a:solidFill>
        </a:ln>
      </dgm:spPr>
      <dgm:t>
        <a:bodyPr/>
        <a:lstStyle/>
        <a:p>
          <a:r>
            <a:rPr lang="lt-LT" sz="1800" kern="1200" dirty="0">
              <a:solidFill>
                <a:srgbClr val="385D6D"/>
              </a:solidFill>
              <a:latin typeface="Arial"/>
              <a:ea typeface="+mn-ea"/>
              <a:cs typeface="+mn-cs"/>
            </a:rPr>
            <a:t>Sutarties e-versija PDF formatu siunčiama pasirašyti PP. Pasirašytas popierinis dokumentas per JTS siunčiamas pasirašyti VI. Švenčiame</a:t>
          </a:r>
          <a:r>
            <a:rPr lang="en-US" sz="1800" kern="1200" dirty="0">
              <a:solidFill>
                <a:srgbClr val="385D6D"/>
              </a:solidFill>
              <a:latin typeface="Arial"/>
              <a:ea typeface="+mn-ea"/>
              <a:cs typeface="+mn-cs"/>
              <a:sym typeface="Wingdings" panose="05000000000000000000" pitchFamily="2" charset="2"/>
            </a:rPr>
            <a:t> </a:t>
          </a:r>
          <a:r>
            <a:rPr lang="lt-LT" sz="1800" kern="1200" dirty="0">
              <a:solidFill>
                <a:srgbClr val="385D6D"/>
              </a:solidFill>
              <a:latin typeface="Arial"/>
              <a:ea typeface="+mn-ea"/>
              <a:cs typeface="+mn-cs"/>
              <a:sym typeface="Wingdings" panose="05000000000000000000" pitchFamily="2" charset="2"/>
            </a:rPr>
            <a:t>ir ruošiamės tolimesniems darbams...</a:t>
          </a:r>
          <a:r>
            <a:rPr lang="en-US" sz="1400" kern="1200" dirty="0">
              <a:solidFill>
                <a:srgbClr val="385D6D"/>
              </a:solidFill>
            </a:rPr>
            <a:t>. </a:t>
          </a:r>
        </a:p>
      </dgm:t>
    </dgm:pt>
    <dgm:pt modelId="{D99B88FF-963C-42E7-B9F7-21FE7FBB177B}" type="parTrans" cxnId="{2A28701A-1A56-4D09-8CA2-1935688A8C34}">
      <dgm:prSet/>
      <dgm:spPr/>
      <dgm:t>
        <a:bodyPr/>
        <a:lstStyle/>
        <a:p>
          <a:endParaRPr lang="en-US"/>
        </a:p>
      </dgm:t>
    </dgm:pt>
    <dgm:pt modelId="{24FC938F-7365-4F09-8D4D-FCD159C301AC}" type="sibTrans" cxnId="{2A28701A-1A56-4D09-8CA2-1935688A8C34}">
      <dgm:prSet/>
      <dgm:spPr/>
      <dgm:t>
        <a:bodyPr/>
        <a:lstStyle/>
        <a:p>
          <a:endParaRPr lang="en-US"/>
        </a:p>
      </dgm:t>
    </dgm:pt>
    <dgm:pt modelId="{CEBEDFBF-4226-4757-9646-E9273481205B}" type="pres">
      <dgm:prSet presAssocID="{DEDF5487-5B4C-4579-8B70-FF99F385CC48}" presName="linearFlow" presStyleCnt="0">
        <dgm:presLayoutVars>
          <dgm:dir/>
          <dgm:animLvl val="lvl"/>
          <dgm:resizeHandles val="exact"/>
        </dgm:presLayoutVars>
      </dgm:prSet>
      <dgm:spPr/>
    </dgm:pt>
    <dgm:pt modelId="{B6B6B72C-A149-4FF6-82E0-94FB3F1EF179}" type="pres">
      <dgm:prSet presAssocID="{4CA1EF84-E2A2-403B-845B-917EE7E46850}" presName="composite" presStyleCnt="0"/>
      <dgm:spPr/>
    </dgm:pt>
    <dgm:pt modelId="{3E17033B-7C79-4E90-90F4-7197AC6593A0}" type="pres">
      <dgm:prSet presAssocID="{4CA1EF84-E2A2-403B-845B-917EE7E46850}" presName="parentText" presStyleLbl="alignNode1" presStyleIdx="0" presStyleCnt="5">
        <dgm:presLayoutVars>
          <dgm:chMax val="1"/>
          <dgm:bulletEnabled val="1"/>
        </dgm:presLayoutVars>
      </dgm:prSet>
      <dgm:spPr/>
    </dgm:pt>
    <dgm:pt modelId="{F1E47F9C-4C45-4470-9434-67AAEFAA88EC}" type="pres">
      <dgm:prSet presAssocID="{4CA1EF84-E2A2-403B-845B-917EE7E46850}" presName="descendantText" presStyleLbl="alignAcc1" presStyleIdx="0" presStyleCnt="5">
        <dgm:presLayoutVars>
          <dgm:bulletEnabled val="1"/>
        </dgm:presLayoutVars>
      </dgm:prSet>
      <dgm:spPr/>
    </dgm:pt>
    <dgm:pt modelId="{B7224762-5D9F-4F0F-9C1B-0B5F585F945F}" type="pres">
      <dgm:prSet presAssocID="{7D6C622E-9C17-45BB-A6C0-45FF7E67C07E}" presName="sp" presStyleCnt="0"/>
      <dgm:spPr/>
    </dgm:pt>
    <dgm:pt modelId="{53C57253-2395-4DEA-827D-D67743FAA947}" type="pres">
      <dgm:prSet presAssocID="{A519C532-8167-4103-96C7-EE807BEC5390}" presName="composite" presStyleCnt="0"/>
      <dgm:spPr/>
    </dgm:pt>
    <dgm:pt modelId="{3D3E8D9F-A665-455A-B2DB-514D22C3B3EB}" type="pres">
      <dgm:prSet presAssocID="{A519C532-8167-4103-96C7-EE807BEC5390}" presName="parentText" presStyleLbl="alignNode1" presStyleIdx="1" presStyleCnt="5">
        <dgm:presLayoutVars>
          <dgm:chMax val="1"/>
          <dgm:bulletEnabled val="1"/>
        </dgm:presLayoutVars>
      </dgm:prSet>
      <dgm:spPr/>
    </dgm:pt>
    <dgm:pt modelId="{0D3BCE76-CAA8-4F69-9212-E25C2F4389E1}" type="pres">
      <dgm:prSet presAssocID="{A519C532-8167-4103-96C7-EE807BEC5390}" presName="descendantText" presStyleLbl="alignAcc1" presStyleIdx="1" presStyleCnt="5" custScaleY="140540">
        <dgm:presLayoutVars>
          <dgm:bulletEnabled val="1"/>
        </dgm:presLayoutVars>
      </dgm:prSet>
      <dgm:spPr/>
    </dgm:pt>
    <dgm:pt modelId="{1CA5ACF1-E949-435D-A7DF-A9636AC9B8E5}" type="pres">
      <dgm:prSet presAssocID="{51AB548F-5827-4FD1-96C5-908E45BCF9D9}" presName="sp" presStyleCnt="0"/>
      <dgm:spPr/>
    </dgm:pt>
    <dgm:pt modelId="{204194DF-708E-4FE3-B7A5-364E78AADF0F}" type="pres">
      <dgm:prSet presAssocID="{FC6C42D1-429A-4E8B-9862-4DEC4A8684C0}" presName="composite" presStyleCnt="0"/>
      <dgm:spPr/>
    </dgm:pt>
    <dgm:pt modelId="{5F180458-D03E-4BB8-AB6E-E17272CAE5AF}" type="pres">
      <dgm:prSet presAssocID="{FC6C42D1-429A-4E8B-9862-4DEC4A8684C0}" presName="parentText" presStyleLbl="alignNode1" presStyleIdx="2" presStyleCnt="5">
        <dgm:presLayoutVars>
          <dgm:chMax val="1"/>
          <dgm:bulletEnabled val="1"/>
        </dgm:presLayoutVars>
      </dgm:prSet>
      <dgm:spPr/>
    </dgm:pt>
    <dgm:pt modelId="{4C3C3D78-53B0-4E2A-9178-8F0036FE3491}" type="pres">
      <dgm:prSet presAssocID="{FC6C42D1-429A-4E8B-9862-4DEC4A8684C0}" presName="descendantText" presStyleLbl="alignAcc1" presStyleIdx="2" presStyleCnt="5" custScaleY="124872">
        <dgm:presLayoutVars>
          <dgm:bulletEnabled val="1"/>
        </dgm:presLayoutVars>
      </dgm:prSet>
      <dgm:spPr/>
    </dgm:pt>
    <dgm:pt modelId="{4E8A3C3E-8215-4DC7-B5F2-4F3271A7C3FF}" type="pres">
      <dgm:prSet presAssocID="{1031BCD2-61A6-4D7D-9D90-2772BF6C1AD2}" presName="sp" presStyleCnt="0"/>
      <dgm:spPr/>
    </dgm:pt>
    <dgm:pt modelId="{0BB7F006-213F-4315-9210-93A6AF3D0970}" type="pres">
      <dgm:prSet presAssocID="{4D74CBD0-F635-4811-9D85-254B89EBA21E}" presName="composite" presStyleCnt="0"/>
      <dgm:spPr/>
    </dgm:pt>
    <dgm:pt modelId="{82BF812B-F234-4B58-A31B-C9516B9F16E4}" type="pres">
      <dgm:prSet presAssocID="{4D74CBD0-F635-4811-9D85-254B89EBA21E}" presName="parentText" presStyleLbl="alignNode1" presStyleIdx="3" presStyleCnt="5" custLinFactNeighborX="0" custLinFactNeighborY="-5862">
        <dgm:presLayoutVars>
          <dgm:chMax val="1"/>
          <dgm:bulletEnabled val="1"/>
        </dgm:presLayoutVars>
      </dgm:prSet>
      <dgm:spPr/>
    </dgm:pt>
    <dgm:pt modelId="{A29A70F6-BD62-4BA2-8672-54E3F0EC8217}" type="pres">
      <dgm:prSet presAssocID="{4D74CBD0-F635-4811-9D85-254B89EBA21E}" presName="descendantText" presStyleLbl="alignAcc1" presStyleIdx="3" presStyleCnt="5">
        <dgm:presLayoutVars>
          <dgm:bulletEnabled val="1"/>
        </dgm:presLayoutVars>
      </dgm:prSet>
      <dgm:spPr/>
    </dgm:pt>
    <dgm:pt modelId="{1C2172A8-0BB7-4332-938E-A103A6C56D53}" type="pres">
      <dgm:prSet presAssocID="{7EEC1214-F31D-4218-B29B-F34B11916988}" presName="sp" presStyleCnt="0"/>
      <dgm:spPr/>
    </dgm:pt>
    <dgm:pt modelId="{3F93564C-13AA-4BE8-9D6C-973C379A04E2}" type="pres">
      <dgm:prSet presAssocID="{F2D9FD9F-2F9E-4A90-9B28-A632679F240B}" presName="composite" presStyleCnt="0"/>
      <dgm:spPr/>
    </dgm:pt>
    <dgm:pt modelId="{98195217-3DB7-468A-9F6F-1D34C1A680E2}" type="pres">
      <dgm:prSet presAssocID="{F2D9FD9F-2F9E-4A90-9B28-A632679F240B}" presName="parentText" presStyleLbl="alignNode1" presStyleIdx="4" presStyleCnt="5">
        <dgm:presLayoutVars>
          <dgm:chMax val="1"/>
          <dgm:bulletEnabled val="1"/>
        </dgm:presLayoutVars>
      </dgm:prSet>
      <dgm:spPr/>
    </dgm:pt>
    <dgm:pt modelId="{4A8490FA-6E4E-4591-840C-DFF4BBA23E7E}" type="pres">
      <dgm:prSet presAssocID="{F2D9FD9F-2F9E-4A90-9B28-A632679F240B}" presName="descendantText" presStyleLbl="alignAcc1" presStyleIdx="4" presStyleCnt="5" custScaleY="124775">
        <dgm:presLayoutVars>
          <dgm:bulletEnabled val="1"/>
        </dgm:presLayoutVars>
      </dgm:prSet>
      <dgm:spPr/>
    </dgm:pt>
  </dgm:ptLst>
  <dgm:cxnLst>
    <dgm:cxn modelId="{BD160608-85F3-4F35-8FEC-2D5F341581B0}" type="presOf" srcId="{C4B3843C-38AC-428B-8480-E61BC750E15C}" destId="{F1E47F9C-4C45-4470-9434-67AAEFAA88EC}" srcOrd="0" destOrd="0" presId="urn:microsoft.com/office/officeart/2005/8/layout/chevron2"/>
    <dgm:cxn modelId="{C9C80F09-8EAB-4F91-B018-A64CFDD3FDCD}" srcId="{FC6C42D1-429A-4E8B-9862-4DEC4A8684C0}" destId="{571E0D72-089C-450C-B564-A6A707F2718D}" srcOrd="0" destOrd="0" parTransId="{BD79D3B0-D319-4A88-89C1-0A9F7DA9583D}" sibTransId="{EC7A5586-B3EC-4075-A2DD-5839A5904BF5}"/>
    <dgm:cxn modelId="{2A28701A-1A56-4D09-8CA2-1935688A8C34}" srcId="{F2D9FD9F-2F9E-4A90-9B28-A632679F240B}" destId="{14E40809-56D9-441F-96D4-1612CD007A98}" srcOrd="0" destOrd="0" parTransId="{D99B88FF-963C-42E7-B9F7-21FE7FBB177B}" sibTransId="{24FC938F-7365-4F09-8D4D-FCD159C301AC}"/>
    <dgm:cxn modelId="{5C99CA25-4D88-4BE6-9402-C8DBCD33C4BD}" srcId="{DEDF5487-5B4C-4579-8B70-FF99F385CC48}" destId="{F2D9FD9F-2F9E-4A90-9B28-A632679F240B}" srcOrd="4" destOrd="0" parTransId="{5DF5E83A-DFD2-4DC0-9699-E534CCB03B9C}" sibTransId="{892E6A36-90A2-4213-AFD8-5176EAAD3CF9}"/>
    <dgm:cxn modelId="{A9B00128-1F78-403E-BCB9-FA01FA06D512}" type="presOf" srcId="{A519C532-8167-4103-96C7-EE807BEC5390}" destId="{3D3E8D9F-A665-455A-B2DB-514D22C3B3EB}" srcOrd="0" destOrd="0" presId="urn:microsoft.com/office/officeart/2005/8/layout/chevron2"/>
    <dgm:cxn modelId="{358FEE32-6878-4603-97E2-0DEAD07A2D06}" type="presOf" srcId="{4CA1EF84-E2A2-403B-845B-917EE7E46850}" destId="{3E17033B-7C79-4E90-90F4-7197AC6593A0}" srcOrd="0" destOrd="0" presId="urn:microsoft.com/office/officeart/2005/8/layout/chevron2"/>
    <dgm:cxn modelId="{60C24D47-D1B2-4EB2-983B-634991962B93}" srcId="{DEDF5487-5B4C-4579-8B70-FF99F385CC48}" destId="{4D74CBD0-F635-4811-9D85-254B89EBA21E}" srcOrd="3" destOrd="0" parTransId="{B264B952-210A-4233-90E7-F666D065584E}" sibTransId="{7EEC1214-F31D-4218-B29B-F34B11916988}"/>
    <dgm:cxn modelId="{FEBC3E69-83AC-4D9B-97AD-9D0C93B1246F}" srcId="{DEDF5487-5B4C-4579-8B70-FF99F385CC48}" destId="{FC6C42D1-429A-4E8B-9862-4DEC4A8684C0}" srcOrd="2" destOrd="0" parTransId="{3E4C6624-9A0D-492B-870E-25736510651E}" sibTransId="{1031BCD2-61A6-4D7D-9D90-2772BF6C1AD2}"/>
    <dgm:cxn modelId="{F953094E-7B9F-4D4E-83B0-11DAEF6FEBD3}" srcId="{DEDF5487-5B4C-4579-8B70-FF99F385CC48}" destId="{4CA1EF84-E2A2-403B-845B-917EE7E46850}" srcOrd="0" destOrd="0" parTransId="{3EDD07A4-4E53-4B75-BE49-6672A2D0040C}" sibTransId="{7D6C622E-9C17-45BB-A6C0-45FF7E67C07E}"/>
    <dgm:cxn modelId="{2A8EF353-0AAF-48BD-B414-8CAC7F61335A}" type="presOf" srcId="{F2D9FD9F-2F9E-4A90-9B28-A632679F240B}" destId="{98195217-3DB7-468A-9F6F-1D34C1A680E2}" srcOrd="0" destOrd="0" presId="urn:microsoft.com/office/officeart/2005/8/layout/chevron2"/>
    <dgm:cxn modelId="{9906EA82-7D8B-4256-A3AB-18A702DECD6F}" type="presOf" srcId="{571E0D72-089C-450C-B564-A6A707F2718D}" destId="{4C3C3D78-53B0-4E2A-9178-8F0036FE3491}" srcOrd="0" destOrd="0" presId="urn:microsoft.com/office/officeart/2005/8/layout/chevron2"/>
    <dgm:cxn modelId="{82E69EA3-DB41-454E-8DAB-F7F71BC8858D}" type="presOf" srcId="{B9D79C83-9A16-4CDD-9739-1667405539AE}" destId="{A29A70F6-BD62-4BA2-8672-54E3F0EC8217}" srcOrd="0" destOrd="0" presId="urn:microsoft.com/office/officeart/2005/8/layout/chevron2"/>
    <dgm:cxn modelId="{798C6EAB-BD64-46C7-8E07-C0A8AC2B9B4A}" type="presOf" srcId="{4D74CBD0-F635-4811-9D85-254B89EBA21E}" destId="{82BF812B-F234-4B58-A31B-C9516B9F16E4}" srcOrd="0" destOrd="0" presId="urn:microsoft.com/office/officeart/2005/8/layout/chevron2"/>
    <dgm:cxn modelId="{ADBAFCB1-9A52-4945-AFDE-39D580E9BF10}" type="presOf" srcId="{FC6C42D1-429A-4E8B-9862-4DEC4A8684C0}" destId="{5F180458-D03E-4BB8-AB6E-E17272CAE5AF}" srcOrd="0" destOrd="0" presId="urn:microsoft.com/office/officeart/2005/8/layout/chevron2"/>
    <dgm:cxn modelId="{557E20B8-1D12-4AEF-993C-3A0F72F4B0D5}" srcId="{4D74CBD0-F635-4811-9D85-254B89EBA21E}" destId="{B9D79C83-9A16-4CDD-9739-1667405539AE}" srcOrd="0" destOrd="0" parTransId="{5A89C2CE-E04C-41D7-A1FD-2A2C31B70AF4}" sibTransId="{516856AB-480D-414A-BAE7-A7B15C4F7770}"/>
    <dgm:cxn modelId="{2F1CA4BA-3A55-4552-A558-71CE66C8E91F}" type="presOf" srcId="{B08FC459-D119-46B4-A1C2-3D37477D7C4F}" destId="{0D3BCE76-CAA8-4F69-9212-E25C2F4389E1}" srcOrd="0" destOrd="0" presId="urn:microsoft.com/office/officeart/2005/8/layout/chevron2"/>
    <dgm:cxn modelId="{7740F1C9-63DD-470B-89C8-E6B2A7FA8487}" srcId="{DEDF5487-5B4C-4579-8B70-FF99F385CC48}" destId="{A519C532-8167-4103-96C7-EE807BEC5390}" srcOrd="1" destOrd="0" parTransId="{F6446078-9669-4ABE-B45D-7302DBA0E941}" sibTransId="{51AB548F-5827-4FD1-96C5-908E45BCF9D9}"/>
    <dgm:cxn modelId="{5C94B6D5-C18F-4488-B339-EFD60C1DB0CB}" type="presOf" srcId="{14E40809-56D9-441F-96D4-1612CD007A98}" destId="{4A8490FA-6E4E-4591-840C-DFF4BBA23E7E}" srcOrd="0" destOrd="0" presId="urn:microsoft.com/office/officeart/2005/8/layout/chevron2"/>
    <dgm:cxn modelId="{D7B99DE3-CD09-4354-A04D-7A78CBF95F10}" srcId="{4CA1EF84-E2A2-403B-845B-917EE7E46850}" destId="{C4B3843C-38AC-428B-8480-E61BC750E15C}" srcOrd="0" destOrd="0" parTransId="{060CC948-A457-4692-9112-C8697A39A5CB}" sibTransId="{1C0C82AC-EA58-48CF-8D82-26F538ADE8FD}"/>
    <dgm:cxn modelId="{F44AECED-5602-4315-9FD0-27B6682EDFE1}" type="presOf" srcId="{DEDF5487-5B4C-4579-8B70-FF99F385CC48}" destId="{CEBEDFBF-4226-4757-9646-E9273481205B}" srcOrd="0" destOrd="0" presId="urn:microsoft.com/office/officeart/2005/8/layout/chevron2"/>
    <dgm:cxn modelId="{E1DE31FB-DDDD-4576-A4FC-1873C1EAF78C}" srcId="{A519C532-8167-4103-96C7-EE807BEC5390}" destId="{B08FC459-D119-46B4-A1C2-3D37477D7C4F}" srcOrd="0" destOrd="0" parTransId="{898E4625-BE26-402E-9138-8FEC651B9976}" sibTransId="{1A922018-41CB-481D-9B49-80616A38EE9A}"/>
    <dgm:cxn modelId="{139A38EF-405A-4C03-864B-9A83E051192D}" type="presParOf" srcId="{CEBEDFBF-4226-4757-9646-E9273481205B}" destId="{B6B6B72C-A149-4FF6-82E0-94FB3F1EF179}" srcOrd="0" destOrd="0" presId="urn:microsoft.com/office/officeart/2005/8/layout/chevron2"/>
    <dgm:cxn modelId="{44C4C66B-6B7A-4ADA-B177-363A3EBCC1BB}" type="presParOf" srcId="{B6B6B72C-A149-4FF6-82E0-94FB3F1EF179}" destId="{3E17033B-7C79-4E90-90F4-7197AC6593A0}" srcOrd="0" destOrd="0" presId="urn:microsoft.com/office/officeart/2005/8/layout/chevron2"/>
    <dgm:cxn modelId="{8233205F-4AD3-47E7-8821-A526B62B8282}" type="presParOf" srcId="{B6B6B72C-A149-4FF6-82E0-94FB3F1EF179}" destId="{F1E47F9C-4C45-4470-9434-67AAEFAA88EC}" srcOrd="1" destOrd="0" presId="urn:microsoft.com/office/officeart/2005/8/layout/chevron2"/>
    <dgm:cxn modelId="{53B89542-E482-4FED-B484-E3DA313CE801}" type="presParOf" srcId="{CEBEDFBF-4226-4757-9646-E9273481205B}" destId="{B7224762-5D9F-4F0F-9C1B-0B5F585F945F}" srcOrd="1" destOrd="0" presId="urn:microsoft.com/office/officeart/2005/8/layout/chevron2"/>
    <dgm:cxn modelId="{95E99D14-006B-49FD-B62D-352C28F8BFB9}" type="presParOf" srcId="{CEBEDFBF-4226-4757-9646-E9273481205B}" destId="{53C57253-2395-4DEA-827D-D67743FAA947}" srcOrd="2" destOrd="0" presId="urn:microsoft.com/office/officeart/2005/8/layout/chevron2"/>
    <dgm:cxn modelId="{F7689DD1-2690-4955-9A1E-FA154944E76D}" type="presParOf" srcId="{53C57253-2395-4DEA-827D-D67743FAA947}" destId="{3D3E8D9F-A665-455A-B2DB-514D22C3B3EB}" srcOrd="0" destOrd="0" presId="urn:microsoft.com/office/officeart/2005/8/layout/chevron2"/>
    <dgm:cxn modelId="{1CBDA501-1EE1-4CFF-BDF9-441EA3B0BCDC}" type="presParOf" srcId="{53C57253-2395-4DEA-827D-D67743FAA947}" destId="{0D3BCE76-CAA8-4F69-9212-E25C2F4389E1}" srcOrd="1" destOrd="0" presId="urn:microsoft.com/office/officeart/2005/8/layout/chevron2"/>
    <dgm:cxn modelId="{44105300-E13E-4B5E-AEF4-D7CD4CE2DD4C}" type="presParOf" srcId="{CEBEDFBF-4226-4757-9646-E9273481205B}" destId="{1CA5ACF1-E949-435D-A7DF-A9636AC9B8E5}" srcOrd="3" destOrd="0" presId="urn:microsoft.com/office/officeart/2005/8/layout/chevron2"/>
    <dgm:cxn modelId="{1CC1725A-3114-4CE4-A102-6735E7972F32}" type="presParOf" srcId="{CEBEDFBF-4226-4757-9646-E9273481205B}" destId="{204194DF-708E-4FE3-B7A5-364E78AADF0F}" srcOrd="4" destOrd="0" presId="urn:microsoft.com/office/officeart/2005/8/layout/chevron2"/>
    <dgm:cxn modelId="{DAEC5C14-992A-45C3-A734-C441CC0E96B2}" type="presParOf" srcId="{204194DF-708E-4FE3-B7A5-364E78AADF0F}" destId="{5F180458-D03E-4BB8-AB6E-E17272CAE5AF}" srcOrd="0" destOrd="0" presId="urn:microsoft.com/office/officeart/2005/8/layout/chevron2"/>
    <dgm:cxn modelId="{118CFADF-1A00-4799-9D8C-3101DAFD0FA5}" type="presParOf" srcId="{204194DF-708E-4FE3-B7A5-364E78AADF0F}" destId="{4C3C3D78-53B0-4E2A-9178-8F0036FE3491}" srcOrd="1" destOrd="0" presId="urn:microsoft.com/office/officeart/2005/8/layout/chevron2"/>
    <dgm:cxn modelId="{7AE3A1E1-1C4C-4202-90E8-DE860F1B890A}" type="presParOf" srcId="{CEBEDFBF-4226-4757-9646-E9273481205B}" destId="{4E8A3C3E-8215-4DC7-B5F2-4F3271A7C3FF}" srcOrd="5" destOrd="0" presId="urn:microsoft.com/office/officeart/2005/8/layout/chevron2"/>
    <dgm:cxn modelId="{4212B5A0-2DA6-4591-A30C-8A90507D237D}" type="presParOf" srcId="{CEBEDFBF-4226-4757-9646-E9273481205B}" destId="{0BB7F006-213F-4315-9210-93A6AF3D0970}" srcOrd="6" destOrd="0" presId="urn:microsoft.com/office/officeart/2005/8/layout/chevron2"/>
    <dgm:cxn modelId="{946C0747-F6E2-4AFA-BB45-175210CA5744}" type="presParOf" srcId="{0BB7F006-213F-4315-9210-93A6AF3D0970}" destId="{82BF812B-F234-4B58-A31B-C9516B9F16E4}" srcOrd="0" destOrd="0" presId="urn:microsoft.com/office/officeart/2005/8/layout/chevron2"/>
    <dgm:cxn modelId="{4A7AF4A3-2D2B-4865-85BA-AB9C41BC2EDC}" type="presParOf" srcId="{0BB7F006-213F-4315-9210-93A6AF3D0970}" destId="{A29A70F6-BD62-4BA2-8672-54E3F0EC8217}" srcOrd="1" destOrd="0" presId="urn:microsoft.com/office/officeart/2005/8/layout/chevron2"/>
    <dgm:cxn modelId="{E3C02487-5352-4EF3-AFB9-DBF0D04BD3D0}" type="presParOf" srcId="{CEBEDFBF-4226-4757-9646-E9273481205B}" destId="{1C2172A8-0BB7-4332-938E-A103A6C56D53}" srcOrd="7" destOrd="0" presId="urn:microsoft.com/office/officeart/2005/8/layout/chevron2"/>
    <dgm:cxn modelId="{246F6F96-D526-45C9-9F10-5CBE08AFD27B}" type="presParOf" srcId="{CEBEDFBF-4226-4757-9646-E9273481205B}" destId="{3F93564C-13AA-4BE8-9D6C-973C379A04E2}" srcOrd="8" destOrd="0" presId="urn:microsoft.com/office/officeart/2005/8/layout/chevron2"/>
    <dgm:cxn modelId="{CF02E331-3B86-44F4-9304-25C2264783B5}" type="presParOf" srcId="{3F93564C-13AA-4BE8-9D6C-973C379A04E2}" destId="{98195217-3DB7-468A-9F6F-1D34C1A680E2}" srcOrd="0" destOrd="0" presId="urn:microsoft.com/office/officeart/2005/8/layout/chevron2"/>
    <dgm:cxn modelId="{33B53425-A6CB-4181-BF29-EF8E7CAEB175}" type="presParOf" srcId="{3F93564C-13AA-4BE8-9D6C-973C379A04E2}" destId="{4A8490FA-6E4E-4591-840C-DFF4BBA23E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4611CB-CBE5-42B6-BFAF-2D38E1437E75}" type="doc">
      <dgm:prSet loTypeId="urn:microsoft.com/office/officeart/2005/8/layout/process1" loCatId="process" qsTypeId="urn:microsoft.com/office/officeart/2005/8/quickstyle/simple1" qsCatId="simple" csTypeId="urn:microsoft.com/office/officeart/2005/8/colors/accent1_2" csCatId="accent1" phldr="1"/>
      <dgm:spPr/>
    </dgm:pt>
    <dgm:pt modelId="{A834AEAA-7381-4305-BC18-AE8A167BF4C5}">
      <dgm:prSet phldrT="[Текст]"/>
      <dgm:spPr>
        <a:noFill/>
        <a:ln>
          <a:solidFill>
            <a:srgbClr val="74AD41"/>
          </a:solidFill>
        </a:ln>
      </dgm:spPr>
      <dgm:t>
        <a:bodyPr/>
        <a:lstStyle/>
        <a:p>
          <a:r>
            <a:rPr lang="lt-LT" b="1" dirty="0">
              <a:solidFill>
                <a:srgbClr val="385D6D"/>
              </a:solidFill>
            </a:rPr>
            <a:t>UŽSIENIO REIKALŲ MINISTERIJA</a:t>
          </a:r>
          <a:endParaRPr lang="ru-RU" b="1" dirty="0">
            <a:solidFill>
              <a:srgbClr val="385D6D"/>
            </a:solidFill>
          </a:endParaRPr>
        </a:p>
      </dgm:t>
    </dgm:pt>
    <dgm:pt modelId="{E509F9AC-6CD7-4EE6-83FA-C182F7D947A1}" type="parTrans" cxnId="{C6FB069F-055E-418D-8CA6-9206D7188C81}">
      <dgm:prSet/>
      <dgm:spPr/>
      <dgm:t>
        <a:bodyPr/>
        <a:lstStyle/>
        <a:p>
          <a:endParaRPr lang="ru-RU"/>
        </a:p>
      </dgm:t>
    </dgm:pt>
    <dgm:pt modelId="{D199A2A4-1458-41E7-93EB-5E00985983BE}" type="sibTrans" cxnId="{C6FB069F-055E-418D-8CA6-9206D7188C81}">
      <dgm:prSet/>
      <dgm:spPr>
        <a:solidFill>
          <a:srgbClr val="F05A28"/>
        </a:solidFill>
      </dgm:spPr>
      <dgm:t>
        <a:bodyPr/>
        <a:lstStyle/>
        <a:p>
          <a:endParaRPr lang="ru-RU"/>
        </a:p>
      </dgm:t>
    </dgm:pt>
    <dgm:pt modelId="{6B4FCE7F-2378-40CF-A22E-4B7A7D1FC144}">
      <dgm:prSet phldrT="[Текст]"/>
      <dgm:spPr>
        <a:noFill/>
        <a:ln>
          <a:solidFill>
            <a:srgbClr val="74AD41"/>
          </a:solidFill>
        </a:ln>
      </dgm:spPr>
      <dgm:t>
        <a:bodyPr/>
        <a:lstStyle/>
        <a:p>
          <a:r>
            <a:rPr lang="lt-LT" b="1" dirty="0">
              <a:solidFill>
                <a:srgbClr val="385D6D"/>
              </a:solidFill>
            </a:rPr>
            <a:t>BY PARTNERIS</a:t>
          </a:r>
          <a:endParaRPr lang="ru-RU" b="1" dirty="0">
            <a:solidFill>
              <a:srgbClr val="385D6D"/>
            </a:solidFill>
          </a:endParaRPr>
        </a:p>
      </dgm:t>
    </dgm:pt>
    <dgm:pt modelId="{60DE95F3-9ECA-4539-828B-57C47E05EA0B}" type="parTrans" cxnId="{5B32E21A-00D2-4D67-9EDB-654D12658EBB}">
      <dgm:prSet/>
      <dgm:spPr/>
      <dgm:t>
        <a:bodyPr/>
        <a:lstStyle/>
        <a:p>
          <a:endParaRPr lang="ru-RU"/>
        </a:p>
      </dgm:t>
    </dgm:pt>
    <dgm:pt modelId="{FD8AAC98-49FC-421F-B8FC-5BC338DB2C9A}" type="sibTrans" cxnId="{5B32E21A-00D2-4D67-9EDB-654D12658EBB}">
      <dgm:prSet/>
      <dgm:spPr/>
      <dgm:t>
        <a:bodyPr/>
        <a:lstStyle/>
        <a:p>
          <a:endParaRPr lang="ru-RU"/>
        </a:p>
      </dgm:t>
    </dgm:pt>
    <dgm:pt modelId="{E95DEC0D-86C8-4E3E-B416-B0CFBCB3FFF3}">
      <dgm:prSet phldrT="[Текст]"/>
      <dgm:spPr>
        <a:noFill/>
        <a:ln>
          <a:solidFill>
            <a:srgbClr val="74AD41"/>
          </a:solidFill>
        </a:ln>
      </dgm:spPr>
      <dgm:t>
        <a:bodyPr/>
        <a:lstStyle/>
        <a:p>
          <a:r>
            <a:rPr lang="lt-LT" b="1" dirty="0">
              <a:solidFill>
                <a:srgbClr val="385D6D"/>
              </a:solidFill>
            </a:rPr>
            <a:t>EKONOMIKOS MINISTERIJA</a:t>
          </a:r>
          <a:endParaRPr lang="ru-RU" b="1" dirty="0">
            <a:solidFill>
              <a:srgbClr val="385D6D"/>
            </a:solidFill>
          </a:endParaRPr>
        </a:p>
      </dgm:t>
    </dgm:pt>
    <dgm:pt modelId="{B5A7DC21-7739-437C-9428-878ECB3AAADB}" type="sibTrans" cxnId="{EC623945-C068-4100-A65E-1FCAABA71F80}">
      <dgm:prSet/>
      <dgm:spPr>
        <a:solidFill>
          <a:srgbClr val="F05A28"/>
        </a:solidFill>
      </dgm:spPr>
      <dgm:t>
        <a:bodyPr/>
        <a:lstStyle/>
        <a:p>
          <a:endParaRPr lang="ru-RU"/>
        </a:p>
      </dgm:t>
    </dgm:pt>
    <dgm:pt modelId="{562A35BF-A970-4DD1-999B-9ECC9F8B0793}" type="parTrans" cxnId="{EC623945-C068-4100-A65E-1FCAABA71F80}">
      <dgm:prSet/>
      <dgm:spPr/>
      <dgm:t>
        <a:bodyPr/>
        <a:lstStyle/>
        <a:p>
          <a:endParaRPr lang="ru-RU"/>
        </a:p>
      </dgm:t>
    </dgm:pt>
    <dgm:pt modelId="{8BCF0002-6B2D-4FA4-A191-981269D38CD2}" type="pres">
      <dgm:prSet presAssocID="{304611CB-CBE5-42B6-BFAF-2D38E1437E75}" presName="Name0" presStyleCnt="0">
        <dgm:presLayoutVars>
          <dgm:dir/>
          <dgm:resizeHandles val="exact"/>
        </dgm:presLayoutVars>
      </dgm:prSet>
      <dgm:spPr/>
    </dgm:pt>
    <dgm:pt modelId="{49BBD716-0B54-4578-8419-67AAF3D8C43C}" type="pres">
      <dgm:prSet presAssocID="{A834AEAA-7381-4305-BC18-AE8A167BF4C5}" presName="node" presStyleLbl="node1" presStyleIdx="0" presStyleCnt="3">
        <dgm:presLayoutVars>
          <dgm:bulletEnabled val="1"/>
        </dgm:presLayoutVars>
      </dgm:prSet>
      <dgm:spPr/>
    </dgm:pt>
    <dgm:pt modelId="{494187E4-216A-4008-9F1C-BFBB3D58DB4E}" type="pres">
      <dgm:prSet presAssocID="{D199A2A4-1458-41E7-93EB-5E00985983BE}" presName="sibTrans" presStyleLbl="sibTrans2D1" presStyleIdx="0" presStyleCnt="2"/>
      <dgm:spPr/>
    </dgm:pt>
    <dgm:pt modelId="{65B983AE-787D-45E7-BC05-C3EC0F675A84}" type="pres">
      <dgm:prSet presAssocID="{D199A2A4-1458-41E7-93EB-5E00985983BE}" presName="connectorText" presStyleLbl="sibTrans2D1" presStyleIdx="0" presStyleCnt="2"/>
      <dgm:spPr/>
    </dgm:pt>
    <dgm:pt modelId="{B825EFB4-4230-433B-9B17-9AC454531100}" type="pres">
      <dgm:prSet presAssocID="{E95DEC0D-86C8-4E3E-B416-B0CFBCB3FFF3}" presName="node" presStyleLbl="node1" presStyleIdx="1" presStyleCnt="3">
        <dgm:presLayoutVars>
          <dgm:bulletEnabled val="1"/>
        </dgm:presLayoutVars>
      </dgm:prSet>
      <dgm:spPr/>
    </dgm:pt>
    <dgm:pt modelId="{8F7E32CC-DDC9-42D5-9EB8-1D6749895797}" type="pres">
      <dgm:prSet presAssocID="{B5A7DC21-7739-437C-9428-878ECB3AAADB}" presName="sibTrans" presStyleLbl="sibTrans2D1" presStyleIdx="1" presStyleCnt="2"/>
      <dgm:spPr/>
    </dgm:pt>
    <dgm:pt modelId="{2EAAD358-8410-4322-976C-81090732CACA}" type="pres">
      <dgm:prSet presAssocID="{B5A7DC21-7739-437C-9428-878ECB3AAADB}" presName="connectorText" presStyleLbl="sibTrans2D1" presStyleIdx="1" presStyleCnt="2"/>
      <dgm:spPr/>
    </dgm:pt>
    <dgm:pt modelId="{DA923D55-8DB1-494B-930F-E50AFE0F328D}" type="pres">
      <dgm:prSet presAssocID="{6B4FCE7F-2378-40CF-A22E-4B7A7D1FC144}" presName="node" presStyleLbl="node1" presStyleIdx="2" presStyleCnt="3">
        <dgm:presLayoutVars>
          <dgm:bulletEnabled val="1"/>
        </dgm:presLayoutVars>
      </dgm:prSet>
      <dgm:spPr/>
    </dgm:pt>
  </dgm:ptLst>
  <dgm:cxnLst>
    <dgm:cxn modelId="{FD37B305-8A9C-402E-9C83-6E6484BEA5E8}" type="presOf" srcId="{A834AEAA-7381-4305-BC18-AE8A167BF4C5}" destId="{49BBD716-0B54-4578-8419-67AAF3D8C43C}" srcOrd="0" destOrd="0" presId="urn:microsoft.com/office/officeart/2005/8/layout/process1"/>
    <dgm:cxn modelId="{219D8B11-F5B8-45C7-9053-46360BDA6F51}" type="presOf" srcId="{E95DEC0D-86C8-4E3E-B416-B0CFBCB3FFF3}" destId="{B825EFB4-4230-433B-9B17-9AC454531100}" srcOrd="0" destOrd="0" presId="urn:microsoft.com/office/officeart/2005/8/layout/process1"/>
    <dgm:cxn modelId="{5B32E21A-00D2-4D67-9EDB-654D12658EBB}" srcId="{304611CB-CBE5-42B6-BFAF-2D38E1437E75}" destId="{6B4FCE7F-2378-40CF-A22E-4B7A7D1FC144}" srcOrd="2" destOrd="0" parTransId="{60DE95F3-9ECA-4539-828B-57C47E05EA0B}" sibTransId="{FD8AAC98-49FC-421F-B8FC-5BC338DB2C9A}"/>
    <dgm:cxn modelId="{EC623945-C068-4100-A65E-1FCAABA71F80}" srcId="{304611CB-CBE5-42B6-BFAF-2D38E1437E75}" destId="{E95DEC0D-86C8-4E3E-B416-B0CFBCB3FFF3}" srcOrd="1" destOrd="0" parTransId="{562A35BF-A970-4DD1-999B-9ECC9F8B0793}" sibTransId="{B5A7DC21-7739-437C-9428-878ECB3AAADB}"/>
    <dgm:cxn modelId="{2B76DE68-0BD4-4F7E-ACF0-B0DDA273366C}" type="presOf" srcId="{D199A2A4-1458-41E7-93EB-5E00985983BE}" destId="{65B983AE-787D-45E7-BC05-C3EC0F675A84}" srcOrd="1" destOrd="0" presId="urn:microsoft.com/office/officeart/2005/8/layout/process1"/>
    <dgm:cxn modelId="{FEAA3980-3A14-4BA6-B08E-3F4000505C6E}" type="presOf" srcId="{B5A7DC21-7739-437C-9428-878ECB3AAADB}" destId="{2EAAD358-8410-4322-976C-81090732CACA}" srcOrd="1" destOrd="0" presId="urn:microsoft.com/office/officeart/2005/8/layout/process1"/>
    <dgm:cxn modelId="{C6FB069F-055E-418D-8CA6-9206D7188C81}" srcId="{304611CB-CBE5-42B6-BFAF-2D38E1437E75}" destId="{A834AEAA-7381-4305-BC18-AE8A167BF4C5}" srcOrd="0" destOrd="0" parTransId="{E509F9AC-6CD7-4EE6-83FA-C182F7D947A1}" sibTransId="{D199A2A4-1458-41E7-93EB-5E00985983BE}"/>
    <dgm:cxn modelId="{DD3E93BA-1B99-4A49-8831-762354CC3F25}" type="presOf" srcId="{6B4FCE7F-2378-40CF-A22E-4B7A7D1FC144}" destId="{DA923D55-8DB1-494B-930F-E50AFE0F328D}" srcOrd="0" destOrd="0" presId="urn:microsoft.com/office/officeart/2005/8/layout/process1"/>
    <dgm:cxn modelId="{BE6F52DA-EEDD-4718-9A6E-00E900D4B488}" type="presOf" srcId="{B5A7DC21-7739-437C-9428-878ECB3AAADB}" destId="{8F7E32CC-DDC9-42D5-9EB8-1D6749895797}" srcOrd="0" destOrd="0" presId="urn:microsoft.com/office/officeart/2005/8/layout/process1"/>
    <dgm:cxn modelId="{FBFB06EF-C9C4-4AEE-BF94-5F7DC12F7042}" type="presOf" srcId="{304611CB-CBE5-42B6-BFAF-2D38E1437E75}" destId="{8BCF0002-6B2D-4FA4-A191-981269D38CD2}" srcOrd="0" destOrd="0" presId="urn:microsoft.com/office/officeart/2005/8/layout/process1"/>
    <dgm:cxn modelId="{8ED555FB-1C8E-4F90-950C-14390CFA24EC}" type="presOf" srcId="{D199A2A4-1458-41E7-93EB-5E00985983BE}" destId="{494187E4-216A-4008-9F1C-BFBB3D58DB4E}" srcOrd="0" destOrd="0" presId="urn:microsoft.com/office/officeart/2005/8/layout/process1"/>
    <dgm:cxn modelId="{9346164A-EE45-495A-91C4-5FDCAEADB4A6}" type="presParOf" srcId="{8BCF0002-6B2D-4FA4-A191-981269D38CD2}" destId="{49BBD716-0B54-4578-8419-67AAF3D8C43C}" srcOrd="0" destOrd="0" presId="urn:microsoft.com/office/officeart/2005/8/layout/process1"/>
    <dgm:cxn modelId="{4F87C67D-75D5-4344-B98F-28BCDE7780F1}" type="presParOf" srcId="{8BCF0002-6B2D-4FA4-A191-981269D38CD2}" destId="{494187E4-216A-4008-9F1C-BFBB3D58DB4E}" srcOrd="1" destOrd="0" presId="urn:microsoft.com/office/officeart/2005/8/layout/process1"/>
    <dgm:cxn modelId="{86A25CC4-52F9-47A3-8520-2276E2822CE2}" type="presParOf" srcId="{494187E4-216A-4008-9F1C-BFBB3D58DB4E}" destId="{65B983AE-787D-45E7-BC05-C3EC0F675A84}" srcOrd="0" destOrd="0" presId="urn:microsoft.com/office/officeart/2005/8/layout/process1"/>
    <dgm:cxn modelId="{E105A399-C4D6-4A42-8DE5-3344A5725899}" type="presParOf" srcId="{8BCF0002-6B2D-4FA4-A191-981269D38CD2}" destId="{B825EFB4-4230-433B-9B17-9AC454531100}" srcOrd="2" destOrd="0" presId="urn:microsoft.com/office/officeart/2005/8/layout/process1"/>
    <dgm:cxn modelId="{3B158FF4-9B2A-4ED6-A898-00E48A4C8B8E}" type="presParOf" srcId="{8BCF0002-6B2D-4FA4-A191-981269D38CD2}" destId="{8F7E32CC-DDC9-42D5-9EB8-1D6749895797}" srcOrd="3" destOrd="0" presId="urn:microsoft.com/office/officeart/2005/8/layout/process1"/>
    <dgm:cxn modelId="{63A6AA11-6DAC-47D3-B852-A43AD17E488F}" type="presParOf" srcId="{8F7E32CC-DDC9-42D5-9EB8-1D6749895797}" destId="{2EAAD358-8410-4322-976C-81090732CACA}" srcOrd="0" destOrd="0" presId="urn:microsoft.com/office/officeart/2005/8/layout/process1"/>
    <dgm:cxn modelId="{8F1286D5-5681-4366-890C-C7BFD178D69B}" type="presParOf" srcId="{8BCF0002-6B2D-4FA4-A191-981269D38CD2}" destId="{DA923D55-8DB1-494B-930F-E50AFE0F328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DB8D67-4F13-4177-89F2-9481EA8BBA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6B874840-F5B8-4ED1-A824-DEE29BDA79BF}">
      <dgm:prSet phldrT="[Текст]" custT="1"/>
      <dgm:spPr>
        <a:ln>
          <a:solidFill>
            <a:srgbClr val="8BC441"/>
          </a:solidFill>
        </a:ln>
      </dgm:spPr>
      <dgm:t>
        <a:bodyPr/>
        <a:lstStyle/>
        <a:p>
          <a:pPr marL="0" lvl="0" indent="0" algn="ctr" defTabSz="400050">
            <a:lnSpc>
              <a:spcPct val="90000"/>
            </a:lnSpc>
            <a:spcBef>
              <a:spcPct val="0"/>
            </a:spcBef>
            <a:spcAft>
              <a:spcPct val="35000"/>
            </a:spcAft>
            <a:buNone/>
          </a:pPr>
          <a:r>
            <a:rPr lang="en-US" sz="1600" kern="1200" dirty="0" err="1">
              <a:solidFill>
                <a:srgbClr val="385D6D"/>
              </a:solidFill>
              <a:latin typeface="Arial"/>
              <a:ea typeface="+mn-ea"/>
              <a:cs typeface="+mn-cs"/>
            </a:rPr>
            <a:t>Ministrų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Tarybos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patvirtintas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prekių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darbų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ir</a:t>
          </a:r>
          <a:r>
            <a:rPr lang="en-US" sz="1600" kern="1200" dirty="0">
              <a:solidFill>
                <a:srgbClr val="385D6D"/>
              </a:solidFill>
              <a:latin typeface="Arial"/>
              <a:ea typeface="+mn-ea"/>
              <a:cs typeface="+mn-cs"/>
            </a:rPr>
            <a:t> paslaugų, </a:t>
          </a:r>
          <a:r>
            <a:rPr lang="en-US" sz="1600" kern="1200" dirty="0" err="1">
              <a:solidFill>
                <a:srgbClr val="385D6D"/>
              </a:solidFill>
              <a:latin typeface="Arial"/>
              <a:ea typeface="+mn-ea"/>
              <a:cs typeface="+mn-cs"/>
            </a:rPr>
            <a:t>numatytų</a:t>
          </a:r>
          <a:r>
            <a:rPr lang="en-US" sz="1600" kern="1200" dirty="0">
              <a:solidFill>
                <a:srgbClr val="385D6D"/>
              </a:solidFill>
              <a:latin typeface="Arial"/>
              <a:ea typeface="+mn-ea"/>
              <a:cs typeface="+mn-cs"/>
            </a:rPr>
            <a:t> TTP </a:t>
          </a:r>
          <a:r>
            <a:rPr lang="en-US" sz="1600" kern="1200" dirty="0" err="1">
              <a:solidFill>
                <a:srgbClr val="385D6D"/>
              </a:solidFill>
              <a:latin typeface="Arial"/>
              <a:ea typeface="+mn-ea"/>
              <a:cs typeface="+mn-cs"/>
            </a:rPr>
            <a:t>projektams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įgyvendinti</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sąrašas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yra</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atleidimo</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nuo</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mokesčių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pagrindas</a:t>
          </a:r>
          <a:endParaRPr lang="ru-RU" sz="1600" kern="1200" dirty="0">
            <a:solidFill>
              <a:srgbClr val="385D6D"/>
            </a:solidFill>
            <a:latin typeface="Arial"/>
            <a:ea typeface="+mn-ea"/>
            <a:cs typeface="+mn-cs"/>
          </a:endParaRPr>
        </a:p>
      </dgm:t>
    </dgm:pt>
    <dgm:pt modelId="{BCEA1C88-2CA6-47D7-8A31-D5C7C285F43A}" type="parTrans" cxnId="{936FC904-15DA-495C-A900-25505C38F1B0}">
      <dgm:prSet/>
      <dgm:spPr/>
      <dgm:t>
        <a:bodyPr/>
        <a:lstStyle/>
        <a:p>
          <a:endParaRPr lang="ru-RU"/>
        </a:p>
      </dgm:t>
    </dgm:pt>
    <dgm:pt modelId="{7C187983-8B56-4D5C-A294-B520669637E0}" type="sibTrans" cxnId="{936FC904-15DA-495C-A900-25505C38F1B0}">
      <dgm:prSet/>
      <dgm:spPr/>
      <dgm:t>
        <a:bodyPr/>
        <a:lstStyle/>
        <a:p>
          <a:endParaRPr lang="ru-RU"/>
        </a:p>
      </dgm:t>
    </dgm:pt>
    <dgm:pt modelId="{211654E9-8F16-4956-8484-EF9D08BEEDDB}">
      <dgm:prSet phldrT="[Текст]" custT="1"/>
      <dgm:spPr>
        <a:ln>
          <a:solidFill>
            <a:srgbClr val="8BC441"/>
          </a:solidFill>
        </a:ln>
      </dgm:spPr>
      <dgm:t>
        <a:bodyPr/>
        <a:lstStyle/>
        <a:p>
          <a:r>
            <a:rPr lang="lt-LT" sz="1600" kern="1200" dirty="0">
              <a:solidFill>
                <a:srgbClr val="385D6D"/>
              </a:solidFill>
              <a:latin typeface="Arial"/>
              <a:ea typeface="+mn-ea"/>
              <a:cs typeface="+mn-cs"/>
            </a:rPr>
            <a:t>Paramos dalies atleidimas nuo mokesčių</a:t>
          </a:r>
          <a:endParaRPr lang="ru-RU" sz="1600" kern="1200" dirty="0">
            <a:solidFill>
              <a:srgbClr val="385D6D"/>
            </a:solidFill>
            <a:latin typeface="Arial"/>
            <a:ea typeface="+mn-ea"/>
            <a:cs typeface="+mn-cs"/>
          </a:endParaRPr>
        </a:p>
      </dgm:t>
    </dgm:pt>
    <dgm:pt modelId="{6593BDB4-228B-4DB0-8CFD-C9A44FE470CB}" type="parTrans" cxnId="{BB81E036-AA13-421B-8C49-7225B1460D5F}">
      <dgm:prSet/>
      <dgm:spPr>
        <a:solidFill>
          <a:srgbClr val="F59121"/>
        </a:solidFill>
        <a:ln>
          <a:solidFill>
            <a:srgbClr val="385D6D"/>
          </a:solidFill>
        </a:ln>
      </dgm:spPr>
      <dgm:t>
        <a:bodyPr/>
        <a:lstStyle/>
        <a:p>
          <a:endParaRPr lang="ru-RU"/>
        </a:p>
      </dgm:t>
    </dgm:pt>
    <dgm:pt modelId="{73315919-D615-4389-9189-F236914622DF}" type="sibTrans" cxnId="{BB81E036-AA13-421B-8C49-7225B1460D5F}">
      <dgm:prSet/>
      <dgm:spPr/>
      <dgm:t>
        <a:bodyPr/>
        <a:lstStyle/>
        <a:p>
          <a:endParaRPr lang="ru-RU"/>
        </a:p>
      </dgm:t>
    </dgm:pt>
    <dgm:pt modelId="{FFB10AC6-03A9-45BD-A164-938B3C136437}">
      <dgm:prSet phldrT="[Текст]" custT="1"/>
      <dgm:spPr>
        <a:ln>
          <a:solidFill>
            <a:srgbClr val="8BC441"/>
          </a:solidFill>
        </a:ln>
      </dgm:spPr>
      <dgm:t>
        <a:bodyPr/>
        <a:lstStyle/>
        <a:p>
          <a:pPr marL="0" lvl="0" indent="0" algn="ctr" defTabSz="400050">
            <a:lnSpc>
              <a:spcPct val="90000"/>
            </a:lnSpc>
            <a:spcBef>
              <a:spcPct val="0"/>
            </a:spcBef>
            <a:spcAft>
              <a:spcPct val="35000"/>
            </a:spcAft>
            <a:buNone/>
          </a:pPr>
          <a:r>
            <a:rPr lang="lt-LT" sz="1600" kern="1200" dirty="0">
              <a:solidFill>
                <a:srgbClr val="385D6D"/>
              </a:solidFill>
              <a:latin typeface="Arial"/>
              <a:ea typeface="+mn-ea"/>
              <a:cs typeface="+mn-cs"/>
            </a:rPr>
            <a:t>Ekonomikos ministerija</a:t>
          </a:r>
          <a:endParaRPr lang="ru-RU" sz="1600" kern="1200" dirty="0">
            <a:solidFill>
              <a:srgbClr val="385D6D"/>
            </a:solidFill>
            <a:latin typeface="Arial"/>
            <a:ea typeface="+mn-ea"/>
            <a:cs typeface="+mn-cs"/>
          </a:endParaRPr>
        </a:p>
      </dgm:t>
    </dgm:pt>
    <dgm:pt modelId="{B4B6CE1D-95B3-4DDE-AC4C-F58FE5072B59}" type="parTrans" cxnId="{DF2049C1-123D-4232-8246-E711773DABD8}">
      <dgm:prSet/>
      <dgm:spPr>
        <a:ln>
          <a:solidFill>
            <a:srgbClr val="385D6D"/>
          </a:solidFill>
        </a:ln>
      </dgm:spPr>
      <dgm:t>
        <a:bodyPr/>
        <a:lstStyle/>
        <a:p>
          <a:endParaRPr lang="ru-RU"/>
        </a:p>
      </dgm:t>
    </dgm:pt>
    <dgm:pt modelId="{F6170946-ACC6-4B45-A540-924CAD972EC6}" type="sibTrans" cxnId="{DF2049C1-123D-4232-8246-E711773DABD8}">
      <dgm:prSet/>
      <dgm:spPr/>
      <dgm:t>
        <a:bodyPr/>
        <a:lstStyle/>
        <a:p>
          <a:endParaRPr lang="ru-RU"/>
        </a:p>
      </dgm:t>
    </dgm:pt>
    <dgm:pt modelId="{793E5E9A-A35A-4621-8BF7-9E289EC1A38E}">
      <dgm:prSet phldrT="[Текст]" custT="1"/>
      <dgm:spPr>
        <a:ln>
          <a:solidFill>
            <a:srgbClr val="8BC441"/>
          </a:solidFill>
        </a:ln>
      </dgm:spPr>
      <dgm:t>
        <a:bodyPr/>
        <a:lstStyle/>
        <a:p>
          <a:pPr marL="0" lvl="0" indent="0" algn="ctr" defTabSz="400050">
            <a:lnSpc>
              <a:spcPct val="90000"/>
            </a:lnSpc>
            <a:spcBef>
              <a:spcPct val="0"/>
            </a:spcBef>
            <a:spcAft>
              <a:spcPct val="35000"/>
            </a:spcAft>
            <a:buNone/>
          </a:pPr>
          <a:r>
            <a:rPr lang="lt-LT" sz="1600" kern="1200" dirty="0">
              <a:solidFill>
                <a:srgbClr val="385D6D"/>
              </a:solidFill>
              <a:latin typeface="Arial"/>
              <a:ea typeface="+mn-ea"/>
              <a:cs typeface="+mn-cs"/>
            </a:rPr>
            <a:t>Bendrojo finansavimo dalies atleidimas nuo mokesčių</a:t>
          </a:r>
          <a:endParaRPr lang="ru-RU" sz="1600" kern="1200" dirty="0">
            <a:solidFill>
              <a:srgbClr val="385D6D"/>
            </a:solidFill>
            <a:latin typeface="Arial"/>
            <a:ea typeface="+mn-ea"/>
            <a:cs typeface="+mn-cs"/>
          </a:endParaRPr>
        </a:p>
      </dgm:t>
    </dgm:pt>
    <dgm:pt modelId="{BF5EB244-3830-4889-A26F-5BA345664ECA}" type="parTrans" cxnId="{2ACD1C3A-B42F-43E7-B942-369EA29F3DED}">
      <dgm:prSet/>
      <dgm:spPr>
        <a:ln>
          <a:solidFill>
            <a:srgbClr val="385D6D"/>
          </a:solidFill>
        </a:ln>
      </dgm:spPr>
      <dgm:t>
        <a:bodyPr/>
        <a:lstStyle/>
        <a:p>
          <a:endParaRPr lang="ru-RU"/>
        </a:p>
      </dgm:t>
    </dgm:pt>
    <dgm:pt modelId="{A826E882-A17D-4CB4-8D0D-2F75F9054AA7}" type="sibTrans" cxnId="{2ACD1C3A-B42F-43E7-B942-369EA29F3DED}">
      <dgm:prSet/>
      <dgm:spPr/>
      <dgm:t>
        <a:bodyPr/>
        <a:lstStyle/>
        <a:p>
          <a:endParaRPr lang="ru-RU"/>
        </a:p>
      </dgm:t>
    </dgm:pt>
    <dgm:pt modelId="{BDBA85E0-9075-4D54-B1B8-BE370513D15B}">
      <dgm:prSet phldrT="[Текст]" custT="1"/>
      <dgm:spPr>
        <a:ln>
          <a:solidFill>
            <a:srgbClr val="8BC441"/>
          </a:solidFill>
        </a:ln>
      </dgm:spPr>
      <dgm:t>
        <a:bodyPr/>
        <a:lstStyle/>
        <a:p>
          <a:pPr marL="0" lvl="0" indent="0" algn="ctr" defTabSz="400050">
            <a:lnSpc>
              <a:spcPct val="90000"/>
            </a:lnSpc>
            <a:spcBef>
              <a:spcPct val="0"/>
            </a:spcBef>
            <a:spcAft>
              <a:spcPct val="35000"/>
            </a:spcAft>
            <a:buNone/>
          </a:pPr>
          <a:r>
            <a:rPr lang="lt-LT" sz="1600" kern="1200" dirty="0">
              <a:solidFill>
                <a:srgbClr val="385D6D"/>
              </a:solidFill>
              <a:latin typeface="Arial"/>
              <a:ea typeface="+mn-ea"/>
              <a:cs typeface="+mn-cs"/>
            </a:rPr>
            <a:t>Regioninis vykdomasis komitetas</a:t>
          </a:r>
          <a:r>
            <a:rPr lang="en-US" sz="1600" kern="1200" dirty="0">
              <a:solidFill>
                <a:srgbClr val="385D6D"/>
              </a:solidFill>
              <a:latin typeface="Arial"/>
              <a:ea typeface="+mn-ea"/>
              <a:cs typeface="+mn-cs"/>
            </a:rPr>
            <a:t>, Minsk</a:t>
          </a:r>
          <a:r>
            <a:rPr lang="lt-LT" sz="1600" kern="1200" dirty="0">
              <a:solidFill>
                <a:srgbClr val="385D6D"/>
              </a:solidFill>
              <a:latin typeface="Arial"/>
              <a:ea typeface="+mn-ea"/>
              <a:cs typeface="+mn-cs"/>
            </a:rPr>
            <a:t>o m. </a:t>
          </a:r>
          <a:r>
            <a:rPr lang="lt-LT" sz="1600" kern="1200" dirty="0" err="1">
              <a:solidFill>
                <a:srgbClr val="385D6D"/>
              </a:solidFill>
              <a:latin typeface="Arial"/>
              <a:ea typeface="+mn-ea"/>
              <a:cs typeface="+mn-cs"/>
            </a:rPr>
            <a:t>vykd</a:t>
          </a:r>
          <a:r>
            <a:rPr lang="lt-LT" sz="1600" kern="1200" dirty="0">
              <a:solidFill>
                <a:srgbClr val="385D6D"/>
              </a:solidFill>
              <a:latin typeface="Arial"/>
              <a:ea typeface="+mn-ea"/>
              <a:cs typeface="+mn-cs"/>
            </a:rPr>
            <a:t>. komitetas</a:t>
          </a:r>
          <a:endParaRPr lang="ru-RU" sz="1600" kern="1200" dirty="0">
            <a:solidFill>
              <a:srgbClr val="385D6D"/>
            </a:solidFill>
            <a:latin typeface="Arial"/>
            <a:ea typeface="+mn-ea"/>
            <a:cs typeface="+mn-cs"/>
          </a:endParaRPr>
        </a:p>
      </dgm:t>
    </dgm:pt>
    <dgm:pt modelId="{6E42A41C-0F98-403D-B526-8D013309D797}" type="parTrans" cxnId="{E83B1A07-A686-4999-9301-3759A396C977}">
      <dgm:prSet/>
      <dgm:spPr>
        <a:ln>
          <a:solidFill>
            <a:srgbClr val="385D6D"/>
          </a:solidFill>
        </a:ln>
      </dgm:spPr>
      <dgm:t>
        <a:bodyPr/>
        <a:lstStyle/>
        <a:p>
          <a:endParaRPr lang="ru-RU"/>
        </a:p>
      </dgm:t>
    </dgm:pt>
    <dgm:pt modelId="{C53A17A8-47D4-4237-B688-050621644C83}" type="sibTrans" cxnId="{E83B1A07-A686-4999-9301-3759A396C977}">
      <dgm:prSet/>
      <dgm:spPr/>
      <dgm:t>
        <a:bodyPr/>
        <a:lstStyle/>
        <a:p>
          <a:endParaRPr lang="ru-RU"/>
        </a:p>
      </dgm:t>
    </dgm:pt>
    <dgm:pt modelId="{A21E9421-C3DE-48D8-A993-A051A7556B93}">
      <dgm:prSet/>
      <dgm:spPr>
        <a:ln>
          <a:solidFill>
            <a:srgbClr val="8BC441"/>
          </a:solidFill>
        </a:ln>
      </dgm:spPr>
      <dgm:t>
        <a:bodyPr/>
        <a:lstStyle/>
        <a:p>
          <a:endParaRPr lang="ru-RU"/>
        </a:p>
      </dgm:t>
    </dgm:pt>
    <dgm:pt modelId="{5A187403-1391-4A3A-B9F8-7AB8244F8AB5}" type="parTrans" cxnId="{B65C8C9B-2DF8-49FE-BA17-F0F277D5202A}">
      <dgm:prSet/>
      <dgm:spPr>
        <a:ln>
          <a:solidFill>
            <a:srgbClr val="385D6D"/>
          </a:solidFill>
        </a:ln>
      </dgm:spPr>
      <dgm:t>
        <a:bodyPr/>
        <a:lstStyle/>
        <a:p>
          <a:endParaRPr lang="ru-RU"/>
        </a:p>
      </dgm:t>
    </dgm:pt>
    <dgm:pt modelId="{E3F5089F-2D65-4414-915A-BFE974E029C8}" type="sibTrans" cxnId="{B65C8C9B-2DF8-49FE-BA17-F0F277D5202A}">
      <dgm:prSet/>
      <dgm:spPr/>
      <dgm:t>
        <a:bodyPr/>
        <a:lstStyle/>
        <a:p>
          <a:endParaRPr lang="ru-RU"/>
        </a:p>
      </dgm:t>
    </dgm:pt>
    <dgm:pt modelId="{18C0F7C7-4B13-4E25-9356-C53CAF9632A5}">
      <dgm:prSet/>
      <dgm:spPr>
        <a:ln>
          <a:solidFill>
            <a:srgbClr val="8BC441"/>
          </a:solidFill>
        </a:ln>
      </dgm:spPr>
      <dgm:t>
        <a:bodyPr/>
        <a:lstStyle/>
        <a:p>
          <a:endParaRPr lang="ru-RU"/>
        </a:p>
      </dgm:t>
    </dgm:pt>
    <dgm:pt modelId="{5ABC3F2C-3CA0-45B0-AE82-B63092B56504}" type="parTrans" cxnId="{5CCE8AD4-F006-4889-A1B7-6E6CA04BD7BF}">
      <dgm:prSet/>
      <dgm:spPr>
        <a:ln>
          <a:solidFill>
            <a:srgbClr val="385D6D"/>
          </a:solidFill>
        </a:ln>
      </dgm:spPr>
      <dgm:t>
        <a:bodyPr/>
        <a:lstStyle/>
        <a:p>
          <a:endParaRPr lang="ru-RU"/>
        </a:p>
      </dgm:t>
    </dgm:pt>
    <dgm:pt modelId="{8A0D6443-A751-4265-B48B-E79A508C168C}" type="sibTrans" cxnId="{5CCE8AD4-F006-4889-A1B7-6E6CA04BD7BF}">
      <dgm:prSet/>
      <dgm:spPr/>
      <dgm:t>
        <a:bodyPr/>
        <a:lstStyle/>
        <a:p>
          <a:endParaRPr lang="ru-RU"/>
        </a:p>
      </dgm:t>
    </dgm:pt>
    <dgm:pt modelId="{553FAEA1-D680-4F94-A66D-89B3CEDD1660}" type="pres">
      <dgm:prSet presAssocID="{D2DB8D67-4F13-4177-89F2-9481EA8BBA78}" presName="hierChild1" presStyleCnt="0">
        <dgm:presLayoutVars>
          <dgm:chPref val="1"/>
          <dgm:dir/>
          <dgm:animOne val="branch"/>
          <dgm:animLvl val="lvl"/>
          <dgm:resizeHandles/>
        </dgm:presLayoutVars>
      </dgm:prSet>
      <dgm:spPr/>
    </dgm:pt>
    <dgm:pt modelId="{6B39B462-D8CB-41DE-B45D-CEC6EE7EAC28}" type="pres">
      <dgm:prSet presAssocID="{6B874840-F5B8-4ED1-A824-DEE29BDA79BF}" presName="hierRoot1" presStyleCnt="0"/>
      <dgm:spPr/>
    </dgm:pt>
    <dgm:pt modelId="{0B814F6A-6A29-4B81-8882-9A9D1C0EBF0B}" type="pres">
      <dgm:prSet presAssocID="{6B874840-F5B8-4ED1-A824-DEE29BDA79BF}" presName="composite" presStyleCnt="0"/>
      <dgm:spPr/>
    </dgm:pt>
    <dgm:pt modelId="{7F3BAC8E-EA1C-4E01-9153-C8D7E3435406}" type="pres">
      <dgm:prSet presAssocID="{6B874840-F5B8-4ED1-A824-DEE29BDA79BF}" presName="background" presStyleLbl="node0" presStyleIdx="0" presStyleCnt="1"/>
      <dgm:spPr>
        <a:solidFill>
          <a:srgbClr val="F59121"/>
        </a:solidFill>
      </dgm:spPr>
    </dgm:pt>
    <dgm:pt modelId="{5BD8B36D-9EE3-46D2-9E18-D50B5A789917}" type="pres">
      <dgm:prSet presAssocID="{6B874840-F5B8-4ED1-A824-DEE29BDA79BF}" presName="text" presStyleLbl="fgAcc0" presStyleIdx="0" presStyleCnt="1" custScaleX="410820">
        <dgm:presLayoutVars>
          <dgm:chPref val="3"/>
        </dgm:presLayoutVars>
      </dgm:prSet>
      <dgm:spPr/>
    </dgm:pt>
    <dgm:pt modelId="{3B5769A8-A8DB-4BB3-80EC-C5893F4D48E9}" type="pres">
      <dgm:prSet presAssocID="{6B874840-F5B8-4ED1-A824-DEE29BDA79BF}" presName="hierChild2" presStyleCnt="0"/>
      <dgm:spPr/>
    </dgm:pt>
    <dgm:pt modelId="{A1C5B031-3C4A-446B-BE04-00A45F69E822}" type="pres">
      <dgm:prSet presAssocID="{6593BDB4-228B-4DB0-8CFD-C9A44FE470CB}" presName="Name10" presStyleLbl="parChTrans1D2" presStyleIdx="0" presStyleCnt="2"/>
      <dgm:spPr/>
    </dgm:pt>
    <dgm:pt modelId="{2A2FCB98-1E4E-4A62-BAC0-B95547714154}" type="pres">
      <dgm:prSet presAssocID="{211654E9-8F16-4956-8484-EF9D08BEEDDB}" presName="hierRoot2" presStyleCnt="0"/>
      <dgm:spPr/>
    </dgm:pt>
    <dgm:pt modelId="{98911B33-CA66-48DB-9169-49B5E283235B}" type="pres">
      <dgm:prSet presAssocID="{211654E9-8F16-4956-8484-EF9D08BEEDDB}" presName="composite2" presStyleCnt="0"/>
      <dgm:spPr/>
    </dgm:pt>
    <dgm:pt modelId="{E633F085-EBF2-46FC-AB31-898A97DE502D}" type="pres">
      <dgm:prSet presAssocID="{211654E9-8F16-4956-8484-EF9D08BEEDDB}" presName="background2" presStyleLbl="node2" presStyleIdx="0" presStyleCnt="2"/>
      <dgm:spPr>
        <a:solidFill>
          <a:srgbClr val="F59121"/>
        </a:solidFill>
      </dgm:spPr>
    </dgm:pt>
    <dgm:pt modelId="{13CA7923-1DCA-462C-BE0E-E452193F3E30}" type="pres">
      <dgm:prSet presAssocID="{211654E9-8F16-4956-8484-EF9D08BEEDDB}" presName="text2" presStyleLbl="fgAcc2" presStyleIdx="0" presStyleCnt="2" custScaleX="165108">
        <dgm:presLayoutVars>
          <dgm:chPref val="3"/>
        </dgm:presLayoutVars>
      </dgm:prSet>
      <dgm:spPr/>
    </dgm:pt>
    <dgm:pt modelId="{BA40A82B-E572-414C-8494-9DFEB2F73DC5}" type="pres">
      <dgm:prSet presAssocID="{211654E9-8F16-4956-8484-EF9D08BEEDDB}" presName="hierChild3" presStyleCnt="0"/>
      <dgm:spPr/>
    </dgm:pt>
    <dgm:pt modelId="{C6A65AE4-8CE6-4E59-9F2C-1F5FB0F9DDBF}" type="pres">
      <dgm:prSet presAssocID="{B4B6CE1D-95B3-4DDE-AC4C-F58FE5072B59}" presName="Name17" presStyleLbl="parChTrans1D3" presStyleIdx="0" presStyleCnt="2"/>
      <dgm:spPr/>
    </dgm:pt>
    <dgm:pt modelId="{B4B79508-9253-434E-95BF-F3529BC0A30A}" type="pres">
      <dgm:prSet presAssocID="{FFB10AC6-03A9-45BD-A164-938B3C136437}" presName="hierRoot3" presStyleCnt="0"/>
      <dgm:spPr/>
    </dgm:pt>
    <dgm:pt modelId="{98546331-0B7D-4203-877F-06FEFC2FF3BD}" type="pres">
      <dgm:prSet presAssocID="{FFB10AC6-03A9-45BD-A164-938B3C136437}" presName="composite3" presStyleCnt="0"/>
      <dgm:spPr/>
    </dgm:pt>
    <dgm:pt modelId="{890AB3AE-B495-4134-BB0C-4750B055C993}" type="pres">
      <dgm:prSet presAssocID="{FFB10AC6-03A9-45BD-A164-938B3C136437}" presName="background3" presStyleLbl="node3" presStyleIdx="0" presStyleCnt="2"/>
      <dgm:spPr>
        <a:solidFill>
          <a:srgbClr val="F59121"/>
        </a:solidFill>
      </dgm:spPr>
    </dgm:pt>
    <dgm:pt modelId="{5731B9B1-9172-4919-A88C-B2BF4B48D8B2}" type="pres">
      <dgm:prSet presAssocID="{FFB10AC6-03A9-45BD-A164-938B3C136437}" presName="text3" presStyleLbl="fgAcc3" presStyleIdx="0" presStyleCnt="2" custScaleX="165109">
        <dgm:presLayoutVars>
          <dgm:chPref val="3"/>
        </dgm:presLayoutVars>
      </dgm:prSet>
      <dgm:spPr/>
    </dgm:pt>
    <dgm:pt modelId="{4894C6D1-22B6-43A5-BDEE-91E784E52239}" type="pres">
      <dgm:prSet presAssocID="{FFB10AC6-03A9-45BD-A164-938B3C136437}" presName="hierChild4" presStyleCnt="0"/>
      <dgm:spPr/>
    </dgm:pt>
    <dgm:pt modelId="{81B274E3-A2D8-4BE6-92FC-44AD50BCD1EA}" type="pres">
      <dgm:prSet presAssocID="{5A187403-1391-4A3A-B9F8-7AB8244F8AB5}" presName="Name23" presStyleLbl="parChTrans1D4" presStyleIdx="0" presStyleCnt="2"/>
      <dgm:spPr/>
    </dgm:pt>
    <dgm:pt modelId="{3549DF55-DB17-4D5B-B256-3CAE977981CE}" type="pres">
      <dgm:prSet presAssocID="{A21E9421-C3DE-48D8-A993-A051A7556B93}" presName="hierRoot4" presStyleCnt="0"/>
      <dgm:spPr/>
    </dgm:pt>
    <dgm:pt modelId="{D8975065-19C1-47C7-B475-C543D7C13221}" type="pres">
      <dgm:prSet presAssocID="{A21E9421-C3DE-48D8-A993-A051A7556B93}" presName="composite4" presStyleCnt="0"/>
      <dgm:spPr/>
    </dgm:pt>
    <dgm:pt modelId="{EEA0CBE6-4536-42F6-B7A7-9786C3CFC053}" type="pres">
      <dgm:prSet presAssocID="{A21E9421-C3DE-48D8-A993-A051A7556B93}" presName="background4" presStyleLbl="node4" presStyleIdx="0" presStyleCnt="2"/>
      <dgm:spPr>
        <a:solidFill>
          <a:srgbClr val="F59121"/>
        </a:solidFill>
      </dgm:spPr>
    </dgm:pt>
    <dgm:pt modelId="{0FCCAF9C-7E21-41A3-8108-C9AF0FBE9F41}" type="pres">
      <dgm:prSet presAssocID="{A21E9421-C3DE-48D8-A993-A051A7556B93}" presName="text4" presStyleLbl="fgAcc4" presStyleIdx="0" presStyleCnt="2" custScaleX="165108">
        <dgm:presLayoutVars>
          <dgm:chPref val="3"/>
        </dgm:presLayoutVars>
      </dgm:prSet>
      <dgm:spPr/>
    </dgm:pt>
    <dgm:pt modelId="{748B659A-6A8A-45B5-873F-FE27A18B8DA2}" type="pres">
      <dgm:prSet presAssocID="{A21E9421-C3DE-48D8-A993-A051A7556B93}" presName="hierChild5" presStyleCnt="0"/>
      <dgm:spPr/>
    </dgm:pt>
    <dgm:pt modelId="{AD36B8CE-2433-4BCB-886E-788287FAC2CE}" type="pres">
      <dgm:prSet presAssocID="{BF5EB244-3830-4889-A26F-5BA345664ECA}" presName="Name10" presStyleLbl="parChTrans1D2" presStyleIdx="1" presStyleCnt="2"/>
      <dgm:spPr/>
    </dgm:pt>
    <dgm:pt modelId="{EFA1B2F2-04E4-46ED-B135-B379B58D9810}" type="pres">
      <dgm:prSet presAssocID="{793E5E9A-A35A-4621-8BF7-9E289EC1A38E}" presName="hierRoot2" presStyleCnt="0"/>
      <dgm:spPr/>
    </dgm:pt>
    <dgm:pt modelId="{7C119684-7CBD-4C43-BFF8-6D048C7DA1DB}" type="pres">
      <dgm:prSet presAssocID="{793E5E9A-A35A-4621-8BF7-9E289EC1A38E}" presName="composite2" presStyleCnt="0"/>
      <dgm:spPr/>
    </dgm:pt>
    <dgm:pt modelId="{67F3EC7E-357A-4522-9E12-FE86D1529DAA}" type="pres">
      <dgm:prSet presAssocID="{793E5E9A-A35A-4621-8BF7-9E289EC1A38E}" presName="background2" presStyleLbl="node2" presStyleIdx="1" presStyleCnt="2"/>
      <dgm:spPr>
        <a:solidFill>
          <a:srgbClr val="F59121"/>
        </a:solidFill>
      </dgm:spPr>
    </dgm:pt>
    <dgm:pt modelId="{E007A333-785E-4169-8227-437D1223EF59}" type="pres">
      <dgm:prSet presAssocID="{793E5E9A-A35A-4621-8BF7-9E289EC1A38E}" presName="text2" presStyleLbl="fgAcc2" presStyleIdx="1" presStyleCnt="2" custScaleX="172044">
        <dgm:presLayoutVars>
          <dgm:chPref val="3"/>
        </dgm:presLayoutVars>
      </dgm:prSet>
      <dgm:spPr/>
    </dgm:pt>
    <dgm:pt modelId="{7062E5B7-4B69-45D3-8395-AAADD0C02C18}" type="pres">
      <dgm:prSet presAssocID="{793E5E9A-A35A-4621-8BF7-9E289EC1A38E}" presName="hierChild3" presStyleCnt="0"/>
      <dgm:spPr/>
    </dgm:pt>
    <dgm:pt modelId="{0B2703BC-035E-424E-9FE9-A6388D6155C5}" type="pres">
      <dgm:prSet presAssocID="{6E42A41C-0F98-403D-B526-8D013309D797}" presName="Name17" presStyleLbl="parChTrans1D3" presStyleIdx="1" presStyleCnt="2"/>
      <dgm:spPr/>
    </dgm:pt>
    <dgm:pt modelId="{1FB458A7-9756-46FE-8287-3E63E6FD7489}" type="pres">
      <dgm:prSet presAssocID="{BDBA85E0-9075-4D54-B1B8-BE370513D15B}" presName="hierRoot3" presStyleCnt="0"/>
      <dgm:spPr/>
    </dgm:pt>
    <dgm:pt modelId="{4C9E8C9A-00E2-44A2-930A-2D63F047C6A6}" type="pres">
      <dgm:prSet presAssocID="{BDBA85E0-9075-4D54-B1B8-BE370513D15B}" presName="composite3" presStyleCnt="0"/>
      <dgm:spPr/>
    </dgm:pt>
    <dgm:pt modelId="{8E9BA68F-9DE4-47DF-BE28-92A51A215995}" type="pres">
      <dgm:prSet presAssocID="{BDBA85E0-9075-4D54-B1B8-BE370513D15B}" presName="background3" presStyleLbl="node3" presStyleIdx="1" presStyleCnt="2"/>
      <dgm:spPr>
        <a:solidFill>
          <a:srgbClr val="F59121"/>
        </a:solidFill>
      </dgm:spPr>
    </dgm:pt>
    <dgm:pt modelId="{BDE38621-713B-4EFB-8A89-337B35E5F0C2}" type="pres">
      <dgm:prSet presAssocID="{BDBA85E0-9075-4D54-B1B8-BE370513D15B}" presName="text3" presStyleLbl="fgAcc3" presStyleIdx="1" presStyleCnt="2" custScaleX="168875">
        <dgm:presLayoutVars>
          <dgm:chPref val="3"/>
        </dgm:presLayoutVars>
      </dgm:prSet>
      <dgm:spPr/>
    </dgm:pt>
    <dgm:pt modelId="{A147562B-4FDE-4DCE-8AAE-BA59806E3468}" type="pres">
      <dgm:prSet presAssocID="{BDBA85E0-9075-4D54-B1B8-BE370513D15B}" presName="hierChild4" presStyleCnt="0"/>
      <dgm:spPr/>
    </dgm:pt>
    <dgm:pt modelId="{2D8C17C0-1F9F-4FE3-A0D5-F6A50A8BCE9D}" type="pres">
      <dgm:prSet presAssocID="{5ABC3F2C-3CA0-45B0-AE82-B63092B56504}" presName="Name23" presStyleLbl="parChTrans1D4" presStyleIdx="1" presStyleCnt="2"/>
      <dgm:spPr/>
    </dgm:pt>
    <dgm:pt modelId="{74EE382F-0B44-4191-AA14-05AF030861E6}" type="pres">
      <dgm:prSet presAssocID="{18C0F7C7-4B13-4E25-9356-C53CAF9632A5}" presName="hierRoot4" presStyleCnt="0"/>
      <dgm:spPr/>
    </dgm:pt>
    <dgm:pt modelId="{8B7EF859-BB87-407F-A71B-3016D595793F}" type="pres">
      <dgm:prSet presAssocID="{18C0F7C7-4B13-4E25-9356-C53CAF9632A5}" presName="composite4" presStyleCnt="0"/>
      <dgm:spPr/>
    </dgm:pt>
    <dgm:pt modelId="{731EA366-1D14-4EC4-BF57-E3F4FC5B041A}" type="pres">
      <dgm:prSet presAssocID="{18C0F7C7-4B13-4E25-9356-C53CAF9632A5}" presName="background4" presStyleLbl="node4" presStyleIdx="1" presStyleCnt="2"/>
      <dgm:spPr>
        <a:solidFill>
          <a:srgbClr val="F59121"/>
        </a:solidFill>
      </dgm:spPr>
    </dgm:pt>
    <dgm:pt modelId="{AF724479-F4D4-495F-B1CB-89C6C104FC2A}" type="pres">
      <dgm:prSet presAssocID="{18C0F7C7-4B13-4E25-9356-C53CAF9632A5}" presName="text4" presStyleLbl="fgAcc4" presStyleIdx="1" presStyleCnt="2" custScaleX="172219">
        <dgm:presLayoutVars>
          <dgm:chPref val="3"/>
        </dgm:presLayoutVars>
      </dgm:prSet>
      <dgm:spPr/>
    </dgm:pt>
    <dgm:pt modelId="{9234901A-13C6-48E6-8B04-10649E185FA3}" type="pres">
      <dgm:prSet presAssocID="{18C0F7C7-4B13-4E25-9356-C53CAF9632A5}" presName="hierChild5" presStyleCnt="0"/>
      <dgm:spPr/>
    </dgm:pt>
  </dgm:ptLst>
  <dgm:cxnLst>
    <dgm:cxn modelId="{936FC904-15DA-495C-A900-25505C38F1B0}" srcId="{D2DB8D67-4F13-4177-89F2-9481EA8BBA78}" destId="{6B874840-F5B8-4ED1-A824-DEE29BDA79BF}" srcOrd="0" destOrd="0" parTransId="{BCEA1C88-2CA6-47D7-8A31-D5C7C285F43A}" sibTransId="{7C187983-8B56-4D5C-A294-B520669637E0}"/>
    <dgm:cxn modelId="{E83B1A07-A686-4999-9301-3759A396C977}" srcId="{793E5E9A-A35A-4621-8BF7-9E289EC1A38E}" destId="{BDBA85E0-9075-4D54-B1B8-BE370513D15B}" srcOrd="0" destOrd="0" parTransId="{6E42A41C-0F98-403D-B526-8D013309D797}" sibTransId="{C53A17A8-47D4-4237-B688-050621644C83}"/>
    <dgm:cxn modelId="{2E4C660F-705E-41DE-BE8A-D4EF0E0E858A}" type="presOf" srcId="{FFB10AC6-03A9-45BD-A164-938B3C136437}" destId="{5731B9B1-9172-4919-A88C-B2BF4B48D8B2}" srcOrd="0" destOrd="0" presId="urn:microsoft.com/office/officeart/2005/8/layout/hierarchy1"/>
    <dgm:cxn modelId="{120DDB29-D606-4E58-B344-5FBD96393689}" type="presOf" srcId="{211654E9-8F16-4956-8484-EF9D08BEEDDB}" destId="{13CA7923-1DCA-462C-BE0E-E452193F3E30}" srcOrd="0" destOrd="0" presId="urn:microsoft.com/office/officeart/2005/8/layout/hierarchy1"/>
    <dgm:cxn modelId="{AB63AB31-6902-46DF-9F93-4A3E927CBC3E}" type="presOf" srcId="{5A187403-1391-4A3A-B9F8-7AB8244F8AB5}" destId="{81B274E3-A2D8-4BE6-92FC-44AD50BCD1EA}" srcOrd="0" destOrd="0" presId="urn:microsoft.com/office/officeart/2005/8/layout/hierarchy1"/>
    <dgm:cxn modelId="{BB81E036-AA13-421B-8C49-7225B1460D5F}" srcId="{6B874840-F5B8-4ED1-A824-DEE29BDA79BF}" destId="{211654E9-8F16-4956-8484-EF9D08BEEDDB}" srcOrd="0" destOrd="0" parTransId="{6593BDB4-228B-4DB0-8CFD-C9A44FE470CB}" sibTransId="{73315919-D615-4389-9189-F236914622DF}"/>
    <dgm:cxn modelId="{2ACD1C3A-B42F-43E7-B942-369EA29F3DED}" srcId="{6B874840-F5B8-4ED1-A824-DEE29BDA79BF}" destId="{793E5E9A-A35A-4621-8BF7-9E289EC1A38E}" srcOrd="1" destOrd="0" parTransId="{BF5EB244-3830-4889-A26F-5BA345664ECA}" sibTransId="{A826E882-A17D-4CB4-8D0D-2F75F9054AA7}"/>
    <dgm:cxn modelId="{5E360D40-BE54-46EC-B877-83FA2E828058}" type="presOf" srcId="{BF5EB244-3830-4889-A26F-5BA345664ECA}" destId="{AD36B8CE-2433-4BCB-886E-788287FAC2CE}" srcOrd="0" destOrd="0" presId="urn:microsoft.com/office/officeart/2005/8/layout/hierarchy1"/>
    <dgm:cxn modelId="{614F366E-7986-42A6-A700-07B8F9CAC49B}" type="presOf" srcId="{6B874840-F5B8-4ED1-A824-DEE29BDA79BF}" destId="{5BD8B36D-9EE3-46D2-9E18-D50B5A789917}" srcOrd="0" destOrd="0" presId="urn:microsoft.com/office/officeart/2005/8/layout/hierarchy1"/>
    <dgm:cxn modelId="{C81C9950-DBF9-44C1-9EC7-6F164E6A93DF}" type="presOf" srcId="{6E42A41C-0F98-403D-B526-8D013309D797}" destId="{0B2703BC-035E-424E-9FE9-A6388D6155C5}" srcOrd="0" destOrd="0" presId="urn:microsoft.com/office/officeart/2005/8/layout/hierarchy1"/>
    <dgm:cxn modelId="{90879274-0F0F-4084-A6E9-B040E48C60B1}" type="presOf" srcId="{D2DB8D67-4F13-4177-89F2-9481EA8BBA78}" destId="{553FAEA1-D680-4F94-A66D-89B3CEDD1660}" srcOrd="0" destOrd="0" presId="urn:microsoft.com/office/officeart/2005/8/layout/hierarchy1"/>
    <dgm:cxn modelId="{4664BF76-DA03-4F15-85EB-8BFBE966AA45}" type="presOf" srcId="{793E5E9A-A35A-4621-8BF7-9E289EC1A38E}" destId="{E007A333-785E-4169-8227-437D1223EF59}" srcOrd="0" destOrd="0" presId="urn:microsoft.com/office/officeart/2005/8/layout/hierarchy1"/>
    <dgm:cxn modelId="{659E1B90-008D-4148-8974-FC9FAC258E61}" type="presOf" srcId="{5ABC3F2C-3CA0-45B0-AE82-B63092B56504}" destId="{2D8C17C0-1F9F-4FE3-A0D5-F6A50A8BCE9D}" srcOrd="0" destOrd="0" presId="urn:microsoft.com/office/officeart/2005/8/layout/hierarchy1"/>
    <dgm:cxn modelId="{B65C8C9B-2DF8-49FE-BA17-F0F277D5202A}" srcId="{FFB10AC6-03A9-45BD-A164-938B3C136437}" destId="{A21E9421-C3DE-48D8-A993-A051A7556B93}" srcOrd="0" destOrd="0" parTransId="{5A187403-1391-4A3A-B9F8-7AB8244F8AB5}" sibTransId="{E3F5089F-2D65-4414-915A-BFE974E029C8}"/>
    <dgm:cxn modelId="{EAEE4BAD-82ED-40FF-8AB5-7B5AD4BF1456}" type="presOf" srcId="{18C0F7C7-4B13-4E25-9356-C53CAF9632A5}" destId="{AF724479-F4D4-495F-B1CB-89C6C104FC2A}" srcOrd="0" destOrd="0" presId="urn:microsoft.com/office/officeart/2005/8/layout/hierarchy1"/>
    <dgm:cxn modelId="{AA7DEBB0-1F93-4FB1-A087-876139EA00C5}" type="presOf" srcId="{BDBA85E0-9075-4D54-B1B8-BE370513D15B}" destId="{BDE38621-713B-4EFB-8A89-337B35E5F0C2}" srcOrd="0" destOrd="0" presId="urn:microsoft.com/office/officeart/2005/8/layout/hierarchy1"/>
    <dgm:cxn modelId="{3E7F55B8-4CBB-445E-AEE4-C14A3CB91E39}" type="presOf" srcId="{B4B6CE1D-95B3-4DDE-AC4C-F58FE5072B59}" destId="{C6A65AE4-8CE6-4E59-9F2C-1F5FB0F9DDBF}" srcOrd="0" destOrd="0" presId="urn:microsoft.com/office/officeart/2005/8/layout/hierarchy1"/>
    <dgm:cxn modelId="{DF2049C1-123D-4232-8246-E711773DABD8}" srcId="{211654E9-8F16-4956-8484-EF9D08BEEDDB}" destId="{FFB10AC6-03A9-45BD-A164-938B3C136437}" srcOrd="0" destOrd="0" parTransId="{B4B6CE1D-95B3-4DDE-AC4C-F58FE5072B59}" sibTransId="{F6170946-ACC6-4B45-A540-924CAD972EC6}"/>
    <dgm:cxn modelId="{5CCE8AD4-F006-4889-A1B7-6E6CA04BD7BF}" srcId="{BDBA85E0-9075-4D54-B1B8-BE370513D15B}" destId="{18C0F7C7-4B13-4E25-9356-C53CAF9632A5}" srcOrd="0" destOrd="0" parTransId="{5ABC3F2C-3CA0-45B0-AE82-B63092B56504}" sibTransId="{8A0D6443-A751-4265-B48B-E79A508C168C}"/>
    <dgm:cxn modelId="{54C79ED7-EA5F-424E-B51F-5BC1D833FEDA}" type="presOf" srcId="{A21E9421-C3DE-48D8-A993-A051A7556B93}" destId="{0FCCAF9C-7E21-41A3-8108-C9AF0FBE9F41}" srcOrd="0" destOrd="0" presId="urn:microsoft.com/office/officeart/2005/8/layout/hierarchy1"/>
    <dgm:cxn modelId="{8A1FC1D8-BC65-42A4-BB9B-B670D65BD01A}" type="presOf" srcId="{6593BDB4-228B-4DB0-8CFD-C9A44FE470CB}" destId="{A1C5B031-3C4A-446B-BE04-00A45F69E822}" srcOrd="0" destOrd="0" presId="urn:microsoft.com/office/officeart/2005/8/layout/hierarchy1"/>
    <dgm:cxn modelId="{71308EA8-683A-4154-8205-B528809DAD91}" type="presParOf" srcId="{553FAEA1-D680-4F94-A66D-89B3CEDD1660}" destId="{6B39B462-D8CB-41DE-B45D-CEC6EE7EAC28}" srcOrd="0" destOrd="0" presId="urn:microsoft.com/office/officeart/2005/8/layout/hierarchy1"/>
    <dgm:cxn modelId="{BFB90C4C-D628-40F2-96CA-5A762C80B1E4}" type="presParOf" srcId="{6B39B462-D8CB-41DE-B45D-CEC6EE7EAC28}" destId="{0B814F6A-6A29-4B81-8882-9A9D1C0EBF0B}" srcOrd="0" destOrd="0" presId="urn:microsoft.com/office/officeart/2005/8/layout/hierarchy1"/>
    <dgm:cxn modelId="{5F2A1A91-B95B-487C-9983-2A4564EFEC36}" type="presParOf" srcId="{0B814F6A-6A29-4B81-8882-9A9D1C0EBF0B}" destId="{7F3BAC8E-EA1C-4E01-9153-C8D7E3435406}" srcOrd="0" destOrd="0" presId="urn:microsoft.com/office/officeart/2005/8/layout/hierarchy1"/>
    <dgm:cxn modelId="{632E7F69-318B-4F39-88B4-03D2A9D5B043}" type="presParOf" srcId="{0B814F6A-6A29-4B81-8882-9A9D1C0EBF0B}" destId="{5BD8B36D-9EE3-46D2-9E18-D50B5A789917}" srcOrd="1" destOrd="0" presId="urn:microsoft.com/office/officeart/2005/8/layout/hierarchy1"/>
    <dgm:cxn modelId="{96FD699C-753A-4725-B37F-4D0F39079BFD}" type="presParOf" srcId="{6B39B462-D8CB-41DE-B45D-CEC6EE7EAC28}" destId="{3B5769A8-A8DB-4BB3-80EC-C5893F4D48E9}" srcOrd="1" destOrd="0" presId="urn:microsoft.com/office/officeart/2005/8/layout/hierarchy1"/>
    <dgm:cxn modelId="{B0196C6C-C79A-4334-81C4-33CBE127A939}" type="presParOf" srcId="{3B5769A8-A8DB-4BB3-80EC-C5893F4D48E9}" destId="{A1C5B031-3C4A-446B-BE04-00A45F69E822}" srcOrd="0" destOrd="0" presId="urn:microsoft.com/office/officeart/2005/8/layout/hierarchy1"/>
    <dgm:cxn modelId="{8BA7887B-4EA8-4BE4-8B20-A0DBD85BD425}" type="presParOf" srcId="{3B5769A8-A8DB-4BB3-80EC-C5893F4D48E9}" destId="{2A2FCB98-1E4E-4A62-BAC0-B95547714154}" srcOrd="1" destOrd="0" presId="urn:microsoft.com/office/officeart/2005/8/layout/hierarchy1"/>
    <dgm:cxn modelId="{5DB415C7-7AB4-4E7B-81BF-6A8895B552CA}" type="presParOf" srcId="{2A2FCB98-1E4E-4A62-BAC0-B95547714154}" destId="{98911B33-CA66-48DB-9169-49B5E283235B}" srcOrd="0" destOrd="0" presId="urn:microsoft.com/office/officeart/2005/8/layout/hierarchy1"/>
    <dgm:cxn modelId="{26AB8C94-D39B-40A6-A358-0769EBB36990}" type="presParOf" srcId="{98911B33-CA66-48DB-9169-49B5E283235B}" destId="{E633F085-EBF2-46FC-AB31-898A97DE502D}" srcOrd="0" destOrd="0" presId="urn:microsoft.com/office/officeart/2005/8/layout/hierarchy1"/>
    <dgm:cxn modelId="{1885768F-9822-4A09-9821-EDA37D89A1D9}" type="presParOf" srcId="{98911B33-CA66-48DB-9169-49B5E283235B}" destId="{13CA7923-1DCA-462C-BE0E-E452193F3E30}" srcOrd="1" destOrd="0" presId="urn:microsoft.com/office/officeart/2005/8/layout/hierarchy1"/>
    <dgm:cxn modelId="{719B417C-607B-4D41-86E9-B7DC9261E8DB}" type="presParOf" srcId="{2A2FCB98-1E4E-4A62-BAC0-B95547714154}" destId="{BA40A82B-E572-414C-8494-9DFEB2F73DC5}" srcOrd="1" destOrd="0" presId="urn:microsoft.com/office/officeart/2005/8/layout/hierarchy1"/>
    <dgm:cxn modelId="{BEAA2A68-4ED2-4CB4-A8B7-AE8ABED8BB66}" type="presParOf" srcId="{BA40A82B-E572-414C-8494-9DFEB2F73DC5}" destId="{C6A65AE4-8CE6-4E59-9F2C-1F5FB0F9DDBF}" srcOrd="0" destOrd="0" presId="urn:microsoft.com/office/officeart/2005/8/layout/hierarchy1"/>
    <dgm:cxn modelId="{64CBC0F9-2B2A-47D3-80C7-3FBF4F424BAF}" type="presParOf" srcId="{BA40A82B-E572-414C-8494-9DFEB2F73DC5}" destId="{B4B79508-9253-434E-95BF-F3529BC0A30A}" srcOrd="1" destOrd="0" presId="urn:microsoft.com/office/officeart/2005/8/layout/hierarchy1"/>
    <dgm:cxn modelId="{4E7C1A91-8328-4485-8AAF-68C678802F18}" type="presParOf" srcId="{B4B79508-9253-434E-95BF-F3529BC0A30A}" destId="{98546331-0B7D-4203-877F-06FEFC2FF3BD}" srcOrd="0" destOrd="0" presId="urn:microsoft.com/office/officeart/2005/8/layout/hierarchy1"/>
    <dgm:cxn modelId="{2E011E6C-1906-41B2-AA6C-9BC15EA61597}" type="presParOf" srcId="{98546331-0B7D-4203-877F-06FEFC2FF3BD}" destId="{890AB3AE-B495-4134-BB0C-4750B055C993}" srcOrd="0" destOrd="0" presId="urn:microsoft.com/office/officeart/2005/8/layout/hierarchy1"/>
    <dgm:cxn modelId="{0927DBFD-9A6B-4169-A3BA-EE458E651EBF}" type="presParOf" srcId="{98546331-0B7D-4203-877F-06FEFC2FF3BD}" destId="{5731B9B1-9172-4919-A88C-B2BF4B48D8B2}" srcOrd="1" destOrd="0" presId="urn:microsoft.com/office/officeart/2005/8/layout/hierarchy1"/>
    <dgm:cxn modelId="{073BDC77-3BE6-49F7-91AB-75E1E4616118}" type="presParOf" srcId="{B4B79508-9253-434E-95BF-F3529BC0A30A}" destId="{4894C6D1-22B6-43A5-BDEE-91E784E52239}" srcOrd="1" destOrd="0" presId="urn:microsoft.com/office/officeart/2005/8/layout/hierarchy1"/>
    <dgm:cxn modelId="{2F57AA3F-0079-4FCD-95BA-308EA0656CC5}" type="presParOf" srcId="{4894C6D1-22B6-43A5-BDEE-91E784E52239}" destId="{81B274E3-A2D8-4BE6-92FC-44AD50BCD1EA}" srcOrd="0" destOrd="0" presId="urn:microsoft.com/office/officeart/2005/8/layout/hierarchy1"/>
    <dgm:cxn modelId="{84CEB882-9FC3-453E-B492-B0397A5B1276}" type="presParOf" srcId="{4894C6D1-22B6-43A5-BDEE-91E784E52239}" destId="{3549DF55-DB17-4D5B-B256-3CAE977981CE}" srcOrd="1" destOrd="0" presId="urn:microsoft.com/office/officeart/2005/8/layout/hierarchy1"/>
    <dgm:cxn modelId="{94471D0A-7087-4480-93A2-447C106C5BB8}" type="presParOf" srcId="{3549DF55-DB17-4D5B-B256-3CAE977981CE}" destId="{D8975065-19C1-47C7-B475-C543D7C13221}" srcOrd="0" destOrd="0" presId="urn:microsoft.com/office/officeart/2005/8/layout/hierarchy1"/>
    <dgm:cxn modelId="{130CB735-B258-4727-A467-3E7FB3C4C425}" type="presParOf" srcId="{D8975065-19C1-47C7-B475-C543D7C13221}" destId="{EEA0CBE6-4536-42F6-B7A7-9786C3CFC053}" srcOrd="0" destOrd="0" presId="urn:microsoft.com/office/officeart/2005/8/layout/hierarchy1"/>
    <dgm:cxn modelId="{3683438E-A67C-40EF-812C-31F0DEC68A0F}" type="presParOf" srcId="{D8975065-19C1-47C7-B475-C543D7C13221}" destId="{0FCCAF9C-7E21-41A3-8108-C9AF0FBE9F41}" srcOrd="1" destOrd="0" presId="urn:microsoft.com/office/officeart/2005/8/layout/hierarchy1"/>
    <dgm:cxn modelId="{A4677B46-CFE0-4602-A027-77CD3F54D944}" type="presParOf" srcId="{3549DF55-DB17-4D5B-B256-3CAE977981CE}" destId="{748B659A-6A8A-45B5-873F-FE27A18B8DA2}" srcOrd="1" destOrd="0" presId="urn:microsoft.com/office/officeart/2005/8/layout/hierarchy1"/>
    <dgm:cxn modelId="{0EFFFCDF-ECF7-4406-8417-F7F206A57DBF}" type="presParOf" srcId="{3B5769A8-A8DB-4BB3-80EC-C5893F4D48E9}" destId="{AD36B8CE-2433-4BCB-886E-788287FAC2CE}" srcOrd="2" destOrd="0" presId="urn:microsoft.com/office/officeart/2005/8/layout/hierarchy1"/>
    <dgm:cxn modelId="{59F60175-54F3-40EA-9FD7-B4ED98D3A054}" type="presParOf" srcId="{3B5769A8-A8DB-4BB3-80EC-C5893F4D48E9}" destId="{EFA1B2F2-04E4-46ED-B135-B379B58D9810}" srcOrd="3" destOrd="0" presId="urn:microsoft.com/office/officeart/2005/8/layout/hierarchy1"/>
    <dgm:cxn modelId="{0C06FA99-560B-4029-B404-FE0E21DCD368}" type="presParOf" srcId="{EFA1B2F2-04E4-46ED-B135-B379B58D9810}" destId="{7C119684-7CBD-4C43-BFF8-6D048C7DA1DB}" srcOrd="0" destOrd="0" presId="urn:microsoft.com/office/officeart/2005/8/layout/hierarchy1"/>
    <dgm:cxn modelId="{747E62CE-B660-4FFB-980F-CB4ABD4AD5F0}" type="presParOf" srcId="{7C119684-7CBD-4C43-BFF8-6D048C7DA1DB}" destId="{67F3EC7E-357A-4522-9E12-FE86D1529DAA}" srcOrd="0" destOrd="0" presId="urn:microsoft.com/office/officeart/2005/8/layout/hierarchy1"/>
    <dgm:cxn modelId="{156759A2-C8EA-43A1-BC03-FD7E22FDAB3B}" type="presParOf" srcId="{7C119684-7CBD-4C43-BFF8-6D048C7DA1DB}" destId="{E007A333-785E-4169-8227-437D1223EF59}" srcOrd="1" destOrd="0" presId="urn:microsoft.com/office/officeart/2005/8/layout/hierarchy1"/>
    <dgm:cxn modelId="{A3434E12-7584-4634-B160-3395464CF3BF}" type="presParOf" srcId="{EFA1B2F2-04E4-46ED-B135-B379B58D9810}" destId="{7062E5B7-4B69-45D3-8395-AAADD0C02C18}" srcOrd="1" destOrd="0" presId="urn:microsoft.com/office/officeart/2005/8/layout/hierarchy1"/>
    <dgm:cxn modelId="{2721EBF7-812F-48B6-A329-B7A7B174CB8C}" type="presParOf" srcId="{7062E5B7-4B69-45D3-8395-AAADD0C02C18}" destId="{0B2703BC-035E-424E-9FE9-A6388D6155C5}" srcOrd="0" destOrd="0" presId="urn:microsoft.com/office/officeart/2005/8/layout/hierarchy1"/>
    <dgm:cxn modelId="{C996D285-F72E-4735-8FB4-6E95FD3FD02E}" type="presParOf" srcId="{7062E5B7-4B69-45D3-8395-AAADD0C02C18}" destId="{1FB458A7-9756-46FE-8287-3E63E6FD7489}" srcOrd="1" destOrd="0" presId="urn:microsoft.com/office/officeart/2005/8/layout/hierarchy1"/>
    <dgm:cxn modelId="{5C9CA6FA-6232-4432-889F-F0A3741CB478}" type="presParOf" srcId="{1FB458A7-9756-46FE-8287-3E63E6FD7489}" destId="{4C9E8C9A-00E2-44A2-930A-2D63F047C6A6}" srcOrd="0" destOrd="0" presId="urn:microsoft.com/office/officeart/2005/8/layout/hierarchy1"/>
    <dgm:cxn modelId="{7D2C4769-0E72-4D14-BC57-BDBF8B8F44EC}" type="presParOf" srcId="{4C9E8C9A-00E2-44A2-930A-2D63F047C6A6}" destId="{8E9BA68F-9DE4-47DF-BE28-92A51A215995}" srcOrd="0" destOrd="0" presId="urn:microsoft.com/office/officeart/2005/8/layout/hierarchy1"/>
    <dgm:cxn modelId="{62A8C719-F17F-4CC0-ADDD-383059B4A83A}" type="presParOf" srcId="{4C9E8C9A-00E2-44A2-930A-2D63F047C6A6}" destId="{BDE38621-713B-4EFB-8A89-337B35E5F0C2}" srcOrd="1" destOrd="0" presId="urn:microsoft.com/office/officeart/2005/8/layout/hierarchy1"/>
    <dgm:cxn modelId="{D04D8D11-0F21-4D5B-A645-08BBBBA01207}" type="presParOf" srcId="{1FB458A7-9756-46FE-8287-3E63E6FD7489}" destId="{A147562B-4FDE-4DCE-8AAE-BA59806E3468}" srcOrd="1" destOrd="0" presId="urn:microsoft.com/office/officeart/2005/8/layout/hierarchy1"/>
    <dgm:cxn modelId="{5C52287C-1238-404D-98A8-EE1CFBE83424}" type="presParOf" srcId="{A147562B-4FDE-4DCE-8AAE-BA59806E3468}" destId="{2D8C17C0-1F9F-4FE3-A0D5-F6A50A8BCE9D}" srcOrd="0" destOrd="0" presId="urn:microsoft.com/office/officeart/2005/8/layout/hierarchy1"/>
    <dgm:cxn modelId="{CA4378F0-A482-42BB-BA04-CC3E21C2A481}" type="presParOf" srcId="{A147562B-4FDE-4DCE-8AAE-BA59806E3468}" destId="{74EE382F-0B44-4191-AA14-05AF030861E6}" srcOrd="1" destOrd="0" presId="urn:microsoft.com/office/officeart/2005/8/layout/hierarchy1"/>
    <dgm:cxn modelId="{1CBDA622-127D-445F-B24B-AAD1B97CD5C6}" type="presParOf" srcId="{74EE382F-0B44-4191-AA14-05AF030861E6}" destId="{8B7EF859-BB87-407F-A71B-3016D595793F}" srcOrd="0" destOrd="0" presId="urn:microsoft.com/office/officeart/2005/8/layout/hierarchy1"/>
    <dgm:cxn modelId="{FF46EA7F-3C3D-4FD4-B8E6-92ACF0E21D46}" type="presParOf" srcId="{8B7EF859-BB87-407F-A71B-3016D595793F}" destId="{731EA366-1D14-4EC4-BF57-E3F4FC5B041A}" srcOrd="0" destOrd="0" presId="urn:microsoft.com/office/officeart/2005/8/layout/hierarchy1"/>
    <dgm:cxn modelId="{A242ADE0-6D64-40FB-8C89-BAA811EFD831}" type="presParOf" srcId="{8B7EF859-BB87-407F-A71B-3016D595793F}" destId="{AF724479-F4D4-495F-B1CB-89C6C104FC2A}" srcOrd="1" destOrd="0" presId="urn:microsoft.com/office/officeart/2005/8/layout/hierarchy1"/>
    <dgm:cxn modelId="{A539C50B-A362-43D4-9AA8-326D46999DA8}" type="presParOf" srcId="{74EE382F-0B44-4191-AA14-05AF030861E6}" destId="{9234901A-13C6-48E6-8B04-10649E185FA3}" srcOrd="1" destOrd="0" presId="urn:microsoft.com/office/officeart/2005/8/layout/hierarchy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DF5487-5B4C-4579-8B70-FF99F385CC4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CA1EF84-E2A2-403B-845B-917EE7E46850}">
      <dgm:prSet phldrT="[Text]"/>
      <dgm:spPr>
        <a:solidFill>
          <a:srgbClr val="F05A28"/>
        </a:solidFill>
        <a:ln>
          <a:solidFill>
            <a:srgbClr val="F05A28"/>
          </a:solidFill>
        </a:ln>
      </dgm:spPr>
      <dgm:t>
        <a:bodyPr/>
        <a:lstStyle/>
        <a:p>
          <a:r>
            <a:rPr lang="lt-LT" b="1" dirty="0"/>
            <a:t>Paslaugos pirkimas</a:t>
          </a:r>
          <a:endParaRPr lang="en-US" b="1" dirty="0"/>
        </a:p>
      </dgm:t>
    </dgm:pt>
    <dgm:pt modelId="{3EDD07A4-4E53-4B75-BE49-6672A2D0040C}" type="parTrans" cxnId="{F953094E-7B9F-4D4E-83B0-11DAEF6FEBD3}">
      <dgm:prSet/>
      <dgm:spPr/>
      <dgm:t>
        <a:bodyPr/>
        <a:lstStyle/>
        <a:p>
          <a:endParaRPr lang="en-US"/>
        </a:p>
      </dgm:t>
    </dgm:pt>
    <dgm:pt modelId="{7D6C622E-9C17-45BB-A6C0-45FF7E67C07E}" type="sibTrans" cxnId="{F953094E-7B9F-4D4E-83B0-11DAEF6FEBD3}">
      <dgm:prSet/>
      <dgm:spPr/>
      <dgm:t>
        <a:bodyPr/>
        <a:lstStyle/>
        <a:p>
          <a:endParaRPr lang="en-US"/>
        </a:p>
      </dgm:t>
    </dgm:pt>
    <dgm:pt modelId="{C4B3843C-38AC-428B-8480-E61BC750E15C}">
      <dgm:prSet phldrT="[Text]" custT="1"/>
      <dgm:spPr>
        <a:ln>
          <a:solidFill>
            <a:srgbClr val="F05A28"/>
          </a:solidFill>
        </a:ln>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lt-LT" sz="1800" dirty="0">
              <a:solidFill>
                <a:srgbClr val="385D6D"/>
              </a:solidFill>
            </a:rPr>
            <a:t>Audito paslaugą reikia pirkti tik LT ir </a:t>
          </a:r>
          <a:r>
            <a:rPr lang="en-US" sz="1800" dirty="0">
              <a:solidFill>
                <a:srgbClr val="385D6D"/>
              </a:solidFill>
            </a:rPr>
            <a:t>BY </a:t>
          </a:r>
          <a:r>
            <a:rPr lang="lt-LT" sz="1800" dirty="0">
              <a:solidFill>
                <a:srgbClr val="385D6D"/>
              </a:solidFill>
            </a:rPr>
            <a:t>partneriams</a:t>
          </a:r>
          <a:r>
            <a:rPr lang="en-US" sz="1800" dirty="0">
              <a:solidFill>
                <a:srgbClr val="385D6D"/>
              </a:solidFill>
            </a:rPr>
            <a:t>. </a:t>
          </a:r>
          <a:r>
            <a:rPr lang="lt-LT" sz="1800" dirty="0">
              <a:solidFill>
                <a:srgbClr val="385D6D"/>
              </a:solidFill>
            </a:rPr>
            <a:t>Už </a:t>
          </a:r>
          <a:r>
            <a:rPr lang="lt-LT" sz="1800" kern="1200" dirty="0">
              <a:solidFill>
                <a:srgbClr val="385D6D"/>
              </a:solidFill>
              <a:latin typeface="+mn-lt"/>
              <a:ea typeface="+mn-ea"/>
              <a:cs typeface="+mn-cs"/>
            </a:rPr>
            <a:t>LV partnerių auditą atsakinga Aplinkos apsaugos ir regioninės plėtros ministerija </a:t>
          </a:r>
          <a:endParaRPr lang="en-US" sz="1800" dirty="0">
            <a:solidFill>
              <a:srgbClr val="385D6D"/>
            </a:solidFill>
          </a:endParaRPr>
        </a:p>
      </dgm:t>
    </dgm:pt>
    <dgm:pt modelId="{060CC948-A457-4692-9112-C8697A39A5CB}" type="parTrans" cxnId="{D7B99DE3-CD09-4354-A04D-7A78CBF95F10}">
      <dgm:prSet/>
      <dgm:spPr/>
      <dgm:t>
        <a:bodyPr/>
        <a:lstStyle/>
        <a:p>
          <a:endParaRPr lang="en-US"/>
        </a:p>
      </dgm:t>
    </dgm:pt>
    <dgm:pt modelId="{1C0C82AC-EA58-48CF-8D82-26F538ADE8FD}" type="sibTrans" cxnId="{D7B99DE3-CD09-4354-A04D-7A78CBF95F10}">
      <dgm:prSet/>
      <dgm:spPr/>
      <dgm:t>
        <a:bodyPr/>
        <a:lstStyle/>
        <a:p>
          <a:endParaRPr lang="en-US"/>
        </a:p>
      </dgm:t>
    </dgm:pt>
    <dgm:pt modelId="{A519C532-8167-4103-96C7-EE807BEC5390}">
      <dgm:prSet phldrT="[Text]"/>
      <dgm:spPr>
        <a:solidFill>
          <a:srgbClr val="74AD41"/>
        </a:solidFill>
        <a:ln>
          <a:solidFill>
            <a:srgbClr val="74AD41"/>
          </a:solidFill>
        </a:ln>
      </dgm:spPr>
      <dgm:t>
        <a:bodyPr/>
        <a:lstStyle/>
        <a:p>
          <a:r>
            <a:rPr lang="lt-LT" b="1" dirty="0"/>
            <a:t>VI patvirtinimas</a:t>
          </a:r>
          <a:endParaRPr lang="en-US" b="1" dirty="0"/>
        </a:p>
      </dgm:t>
    </dgm:pt>
    <dgm:pt modelId="{F6446078-9669-4ABE-B45D-7302DBA0E941}" type="parTrans" cxnId="{7740F1C9-63DD-470B-89C8-E6B2A7FA8487}">
      <dgm:prSet/>
      <dgm:spPr/>
      <dgm:t>
        <a:bodyPr/>
        <a:lstStyle/>
        <a:p>
          <a:endParaRPr lang="en-US"/>
        </a:p>
      </dgm:t>
    </dgm:pt>
    <dgm:pt modelId="{51AB548F-5827-4FD1-96C5-908E45BCF9D9}" type="sibTrans" cxnId="{7740F1C9-63DD-470B-89C8-E6B2A7FA8487}">
      <dgm:prSet/>
      <dgm:spPr/>
      <dgm:t>
        <a:bodyPr/>
        <a:lstStyle/>
        <a:p>
          <a:endParaRPr lang="en-US"/>
        </a:p>
      </dgm:t>
    </dgm:pt>
    <dgm:pt modelId="{571E0D72-089C-450C-B564-A6A707F2718D}">
      <dgm:prSet custT="1"/>
      <dgm:spPr>
        <a:ln>
          <a:solidFill>
            <a:srgbClr val="385D6D"/>
          </a:solidFill>
        </a:ln>
      </dgm:spPr>
      <dgm:t>
        <a:bodyPr/>
        <a:lstStyle/>
        <a:p>
          <a:r>
            <a:rPr lang="lt-LT" sz="1800" kern="1200" dirty="0">
              <a:solidFill>
                <a:srgbClr val="385D6D"/>
              </a:solidFill>
              <a:latin typeface="Arial"/>
              <a:ea typeface="+mn-ea"/>
              <a:cs typeface="+mn-cs"/>
            </a:rPr>
            <a:t>Oficialus patvirtinimo laiškas siunčiamas PP.</a:t>
          </a:r>
          <a:r>
            <a:rPr lang="en-US" sz="1800" kern="1200" dirty="0">
              <a:solidFill>
                <a:srgbClr val="385D6D"/>
              </a:solidFill>
              <a:latin typeface="Arial"/>
              <a:ea typeface="+mn-ea"/>
              <a:cs typeface="+mn-cs"/>
            </a:rPr>
            <a:t> </a:t>
          </a:r>
          <a:r>
            <a:rPr lang="lt-LT" sz="1800" kern="1200" dirty="0">
              <a:solidFill>
                <a:srgbClr val="385D6D"/>
              </a:solidFill>
              <a:latin typeface="Arial"/>
              <a:ea typeface="+mn-ea"/>
              <a:cs typeface="+mn-cs"/>
            </a:rPr>
            <a:t>Tik jį gavus galima </a:t>
          </a:r>
          <a:r>
            <a:rPr lang="lt-LT" sz="1800" kern="1200" dirty="0">
              <a:solidFill>
                <a:srgbClr val="385D6D"/>
              </a:solidFill>
              <a:latin typeface="+mn-lt"/>
              <a:ea typeface="+mn-ea"/>
              <a:cs typeface="+mn-cs"/>
            </a:rPr>
            <a:t>pasirašyti audito paslaugų sutartį</a:t>
          </a:r>
          <a:r>
            <a:rPr lang="en-US" sz="1800" kern="1200" dirty="0">
              <a:solidFill>
                <a:srgbClr val="385D6D"/>
              </a:solidFill>
              <a:latin typeface="Arial"/>
              <a:ea typeface="+mn-ea"/>
              <a:cs typeface="+mn-cs"/>
            </a:rPr>
            <a:t>. </a:t>
          </a:r>
        </a:p>
      </dgm:t>
    </dgm:pt>
    <dgm:pt modelId="{BD79D3B0-D319-4A88-89C1-0A9F7DA9583D}" type="parTrans" cxnId="{C9C80F09-8EAB-4F91-B018-A64CFDD3FDCD}">
      <dgm:prSet/>
      <dgm:spPr/>
      <dgm:t>
        <a:bodyPr/>
        <a:lstStyle/>
        <a:p>
          <a:endParaRPr lang="en-US"/>
        </a:p>
      </dgm:t>
    </dgm:pt>
    <dgm:pt modelId="{EC7A5586-B3EC-4075-A2DD-5839A5904BF5}" type="sibTrans" cxnId="{C9C80F09-8EAB-4F91-B018-A64CFDD3FDCD}">
      <dgm:prSet/>
      <dgm:spPr/>
      <dgm:t>
        <a:bodyPr/>
        <a:lstStyle/>
        <a:p>
          <a:endParaRPr lang="en-US"/>
        </a:p>
      </dgm:t>
    </dgm:pt>
    <dgm:pt modelId="{FC6C42D1-429A-4E8B-9862-4DEC4A8684C0}">
      <dgm:prSet phldrT="[Text]"/>
      <dgm:spPr>
        <a:solidFill>
          <a:srgbClr val="385D6D"/>
        </a:solidFill>
        <a:ln>
          <a:solidFill>
            <a:srgbClr val="385D6D"/>
          </a:solidFill>
        </a:ln>
      </dgm:spPr>
      <dgm:t>
        <a:bodyPr/>
        <a:lstStyle/>
        <a:p>
          <a:r>
            <a:rPr lang="lt-LT" b="1" dirty="0"/>
            <a:t>Pasirašoma audito paslaugų sutartis</a:t>
          </a:r>
          <a:endParaRPr lang="en-US" b="1" dirty="0"/>
        </a:p>
      </dgm:t>
    </dgm:pt>
    <dgm:pt modelId="{1031BCD2-61A6-4D7D-9D90-2772BF6C1AD2}" type="sibTrans" cxnId="{FEBC3E69-83AC-4D9B-97AD-9D0C93B1246F}">
      <dgm:prSet/>
      <dgm:spPr/>
      <dgm:t>
        <a:bodyPr/>
        <a:lstStyle/>
        <a:p>
          <a:endParaRPr lang="en-US"/>
        </a:p>
      </dgm:t>
    </dgm:pt>
    <dgm:pt modelId="{3E4C6624-9A0D-492B-870E-25736510651E}" type="parTrans" cxnId="{FEBC3E69-83AC-4D9B-97AD-9D0C93B1246F}">
      <dgm:prSet/>
      <dgm:spPr/>
      <dgm:t>
        <a:bodyPr/>
        <a:lstStyle/>
        <a:p>
          <a:endParaRPr lang="en-US"/>
        </a:p>
      </dgm:t>
    </dgm:pt>
    <dgm:pt modelId="{CC5CC677-D213-4B8B-ADC5-FAE3A825B6D4}">
      <dgm:prSet phldrT="[Text]" custT="1"/>
      <dgm:spPr>
        <a:ln>
          <a:solidFill>
            <a:srgbClr val="74AD41"/>
          </a:solidFill>
        </a:ln>
      </dgm:spPr>
      <dgm:t>
        <a:bodyPr/>
        <a:lstStyle/>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lt-LT" sz="1800" kern="1200" dirty="0">
              <a:solidFill>
                <a:srgbClr val="385D6D"/>
              </a:solidFill>
              <a:latin typeface="Arial"/>
              <a:ea typeface="+mn-ea"/>
              <a:cs typeface="+mn-cs"/>
            </a:rPr>
            <a:t>PP siunčia informaciją apie pasirinktus auditorius JTS (VI). </a:t>
          </a:r>
          <a:endParaRPr lang="en-US" sz="1800" kern="1200" dirty="0">
            <a:solidFill>
              <a:srgbClr val="385D6D"/>
            </a:solidFill>
            <a:latin typeface="Arial"/>
            <a:ea typeface="+mn-ea"/>
            <a:cs typeface="+mn-cs"/>
          </a:endParaRPr>
        </a:p>
      </dgm:t>
    </dgm:pt>
    <dgm:pt modelId="{A522AEAA-FF70-459C-97ED-5337A74B39B8}" type="parTrans" cxnId="{B9F039FC-33F6-4429-9749-2C87453E3762}">
      <dgm:prSet/>
      <dgm:spPr/>
      <dgm:t>
        <a:bodyPr/>
        <a:lstStyle/>
        <a:p>
          <a:endParaRPr lang="en-US"/>
        </a:p>
      </dgm:t>
    </dgm:pt>
    <dgm:pt modelId="{C545E868-E208-442D-A3A4-F1D5543FE097}" type="sibTrans" cxnId="{B9F039FC-33F6-4429-9749-2C87453E3762}">
      <dgm:prSet/>
      <dgm:spPr/>
      <dgm:t>
        <a:bodyPr/>
        <a:lstStyle/>
        <a:p>
          <a:endParaRPr lang="en-US"/>
        </a:p>
      </dgm:t>
    </dgm:pt>
    <dgm:pt modelId="{B08FC459-D119-46B4-A1C2-3D37477D7C4F}">
      <dgm:prSet phldrT="[Text]" custT="1"/>
      <dgm:spPr>
        <a:ln>
          <a:solidFill>
            <a:srgbClr val="74AD41"/>
          </a:solidFill>
        </a:ln>
      </dgm:spPr>
      <dgm:t>
        <a:bodyPr/>
        <a:lstStyle/>
        <a:p>
          <a:pPr marL="171450" lvl="1" indent="-171450" algn="l" defTabSz="755650">
            <a:lnSpc>
              <a:spcPct val="90000"/>
            </a:lnSpc>
            <a:spcBef>
              <a:spcPct val="0"/>
            </a:spcBef>
            <a:spcAft>
              <a:spcPct val="15000"/>
            </a:spcAft>
          </a:pPr>
          <a:r>
            <a:rPr lang="lt-LT" sz="1800" kern="1200" dirty="0">
              <a:solidFill>
                <a:srgbClr val="385D6D"/>
              </a:solidFill>
              <a:latin typeface="+mn-lt"/>
              <a:ea typeface="+mn-ea"/>
              <a:cs typeface="+mn-cs"/>
            </a:rPr>
            <a:t>Daugiau apie auditorius</a:t>
          </a:r>
          <a:r>
            <a:rPr lang="lt-LT" sz="1800" kern="1200" dirty="0">
              <a:solidFill>
                <a:srgbClr val="385D6D"/>
              </a:solidFill>
            </a:rPr>
            <a:t>:</a:t>
          </a:r>
          <a:r>
            <a:rPr lang="en-US" sz="1800" b="0" kern="1200" dirty="0">
              <a:solidFill>
                <a:srgbClr val="385D6D"/>
              </a:solidFill>
            </a:rPr>
            <a:t> </a:t>
          </a:r>
          <a:r>
            <a:rPr lang="en-US" sz="1800" kern="1200" dirty="0">
              <a:solidFill>
                <a:srgbClr val="385D6D"/>
              </a:solidFill>
              <a:hlinkClick xmlns:r="http://schemas.openxmlformats.org/officeDocument/2006/relationships" r:id="rId1">
                <a:extLst>
                  <a:ext uri="{A12FA001-AC4F-418D-AE19-62706E023703}">
                    <ahyp:hlinkClr xmlns:ahyp="http://schemas.microsoft.com/office/drawing/2018/hyperlinkcolor" val="tx"/>
                  </a:ext>
                </a:extLst>
              </a:hlinkClick>
            </a:rPr>
            <a:t>https://www.eni-cbc.eu/llb/en/beneficiaries-zone/recommendations-for-the-selection-of-an-auditor-in-lithuania-belarus/4211</a:t>
          </a:r>
          <a:r>
            <a:rPr lang="en-US" sz="1800" b="1" kern="1200" dirty="0">
              <a:solidFill>
                <a:srgbClr val="385D6D"/>
              </a:solidFill>
            </a:rPr>
            <a:t> </a:t>
          </a:r>
          <a:endParaRPr lang="en-US" sz="1800" kern="1200" dirty="0">
            <a:solidFill>
              <a:srgbClr val="385D6D"/>
            </a:solidFill>
            <a:latin typeface="Arial"/>
            <a:ea typeface="+mn-ea"/>
            <a:cs typeface="+mn-cs"/>
          </a:endParaRPr>
        </a:p>
      </dgm:t>
    </dgm:pt>
    <dgm:pt modelId="{1A922018-41CB-481D-9B49-80616A38EE9A}" type="sibTrans" cxnId="{E1DE31FB-DDDD-4576-A4FC-1873C1EAF78C}">
      <dgm:prSet/>
      <dgm:spPr/>
      <dgm:t>
        <a:bodyPr/>
        <a:lstStyle/>
        <a:p>
          <a:endParaRPr lang="en-US"/>
        </a:p>
      </dgm:t>
    </dgm:pt>
    <dgm:pt modelId="{898E4625-BE26-402E-9138-8FEC651B9976}" type="parTrans" cxnId="{E1DE31FB-DDDD-4576-A4FC-1873C1EAF78C}">
      <dgm:prSet/>
      <dgm:spPr/>
      <dgm:t>
        <a:bodyPr/>
        <a:lstStyle/>
        <a:p>
          <a:endParaRPr lang="en-US"/>
        </a:p>
      </dgm:t>
    </dgm:pt>
    <dgm:pt modelId="{CEBEDFBF-4226-4757-9646-E9273481205B}" type="pres">
      <dgm:prSet presAssocID="{DEDF5487-5B4C-4579-8B70-FF99F385CC48}" presName="linearFlow" presStyleCnt="0">
        <dgm:presLayoutVars>
          <dgm:dir/>
          <dgm:animLvl val="lvl"/>
          <dgm:resizeHandles val="exact"/>
        </dgm:presLayoutVars>
      </dgm:prSet>
      <dgm:spPr/>
    </dgm:pt>
    <dgm:pt modelId="{B6B6B72C-A149-4FF6-82E0-94FB3F1EF179}" type="pres">
      <dgm:prSet presAssocID="{4CA1EF84-E2A2-403B-845B-917EE7E46850}" presName="composite" presStyleCnt="0"/>
      <dgm:spPr/>
    </dgm:pt>
    <dgm:pt modelId="{3E17033B-7C79-4E90-90F4-7197AC6593A0}" type="pres">
      <dgm:prSet presAssocID="{4CA1EF84-E2A2-403B-845B-917EE7E46850}" presName="parentText" presStyleLbl="alignNode1" presStyleIdx="0" presStyleCnt="3">
        <dgm:presLayoutVars>
          <dgm:chMax val="1"/>
          <dgm:bulletEnabled val="1"/>
        </dgm:presLayoutVars>
      </dgm:prSet>
      <dgm:spPr/>
    </dgm:pt>
    <dgm:pt modelId="{F1E47F9C-4C45-4470-9434-67AAEFAA88EC}" type="pres">
      <dgm:prSet presAssocID="{4CA1EF84-E2A2-403B-845B-917EE7E46850}" presName="descendantText" presStyleLbl="alignAcc1" presStyleIdx="0" presStyleCnt="3">
        <dgm:presLayoutVars>
          <dgm:bulletEnabled val="1"/>
        </dgm:presLayoutVars>
      </dgm:prSet>
      <dgm:spPr/>
    </dgm:pt>
    <dgm:pt modelId="{B7224762-5D9F-4F0F-9C1B-0B5F585F945F}" type="pres">
      <dgm:prSet presAssocID="{7D6C622E-9C17-45BB-A6C0-45FF7E67C07E}" presName="sp" presStyleCnt="0"/>
      <dgm:spPr/>
    </dgm:pt>
    <dgm:pt modelId="{53C57253-2395-4DEA-827D-D67743FAA947}" type="pres">
      <dgm:prSet presAssocID="{A519C532-8167-4103-96C7-EE807BEC5390}" presName="composite" presStyleCnt="0"/>
      <dgm:spPr/>
    </dgm:pt>
    <dgm:pt modelId="{3D3E8D9F-A665-455A-B2DB-514D22C3B3EB}" type="pres">
      <dgm:prSet presAssocID="{A519C532-8167-4103-96C7-EE807BEC5390}" presName="parentText" presStyleLbl="alignNode1" presStyleIdx="1" presStyleCnt="3">
        <dgm:presLayoutVars>
          <dgm:chMax val="1"/>
          <dgm:bulletEnabled val="1"/>
        </dgm:presLayoutVars>
      </dgm:prSet>
      <dgm:spPr/>
    </dgm:pt>
    <dgm:pt modelId="{0D3BCE76-CAA8-4F69-9212-E25C2F4389E1}" type="pres">
      <dgm:prSet presAssocID="{A519C532-8167-4103-96C7-EE807BEC5390}" presName="descendantText" presStyleLbl="alignAcc1" presStyleIdx="1" presStyleCnt="3" custScaleY="98397">
        <dgm:presLayoutVars>
          <dgm:bulletEnabled val="1"/>
        </dgm:presLayoutVars>
      </dgm:prSet>
      <dgm:spPr/>
    </dgm:pt>
    <dgm:pt modelId="{1CA5ACF1-E949-435D-A7DF-A9636AC9B8E5}" type="pres">
      <dgm:prSet presAssocID="{51AB548F-5827-4FD1-96C5-908E45BCF9D9}" presName="sp" presStyleCnt="0"/>
      <dgm:spPr/>
    </dgm:pt>
    <dgm:pt modelId="{204194DF-708E-4FE3-B7A5-364E78AADF0F}" type="pres">
      <dgm:prSet presAssocID="{FC6C42D1-429A-4E8B-9862-4DEC4A8684C0}" presName="composite" presStyleCnt="0"/>
      <dgm:spPr/>
    </dgm:pt>
    <dgm:pt modelId="{5F180458-D03E-4BB8-AB6E-E17272CAE5AF}" type="pres">
      <dgm:prSet presAssocID="{FC6C42D1-429A-4E8B-9862-4DEC4A8684C0}" presName="parentText" presStyleLbl="alignNode1" presStyleIdx="2" presStyleCnt="3">
        <dgm:presLayoutVars>
          <dgm:chMax val="1"/>
          <dgm:bulletEnabled val="1"/>
        </dgm:presLayoutVars>
      </dgm:prSet>
      <dgm:spPr/>
    </dgm:pt>
    <dgm:pt modelId="{4C3C3D78-53B0-4E2A-9178-8F0036FE3491}" type="pres">
      <dgm:prSet presAssocID="{FC6C42D1-429A-4E8B-9862-4DEC4A8684C0}" presName="descendantText" presStyleLbl="alignAcc1" presStyleIdx="2" presStyleCnt="3">
        <dgm:presLayoutVars>
          <dgm:bulletEnabled val="1"/>
        </dgm:presLayoutVars>
      </dgm:prSet>
      <dgm:spPr/>
    </dgm:pt>
  </dgm:ptLst>
  <dgm:cxnLst>
    <dgm:cxn modelId="{BD160608-85F3-4F35-8FEC-2D5F341581B0}" type="presOf" srcId="{C4B3843C-38AC-428B-8480-E61BC750E15C}" destId="{F1E47F9C-4C45-4470-9434-67AAEFAA88EC}" srcOrd="0" destOrd="0" presId="urn:microsoft.com/office/officeart/2005/8/layout/chevron2"/>
    <dgm:cxn modelId="{C9C80F09-8EAB-4F91-B018-A64CFDD3FDCD}" srcId="{FC6C42D1-429A-4E8B-9862-4DEC4A8684C0}" destId="{571E0D72-089C-450C-B564-A6A707F2718D}" srcOrd="0" destOrd="0" parTransId="{BD79D3B0-D319-4A88-89C1-0A9F7DA9583D}" sibTransId="{EC7A5586-B3EC-4075-A2DD-5839A5904BF5}"/>
    <dgm:cxn modelId="{A9B00128-1F78-403E-BCB9-FA01FA06D512}" type="presOf" srcId="{A519C532-8167-4103-96C7-EE807BEC5390}" destId="{3D3E8D9F-A665-455A-B2DB-514D22C3B3EB}" srcOrd="0" destOrd="0" presId="urn:microsoft.com/office/officeart/2005/8/layout/chevron2"/>
    <dgm:cxn modelId="{358FEE32-6878-4603-97E2-0DEAD07A2D06}" type="presOf" srcId="{4CA1EF84-E2A2-403B-845B-917EE7E46850}" destId="{3E17033B-7C79-4E90-90F4-7197AC6593A0}" srcOrd="0" destOrd="0" presId="urn:microsoft.com/office/officeart/2005/8/layout/chevron2"/>
    <dgm:cxn modelId="{FEBC3E69-83AC-4D9B-97AD-9D0C93B1246F}" srcId="{DEDF5487-5B4C-4579-8B70-FF99F385CC48}" destId="{FC6C42D1-429A-4E8B-9862-4DEC4A8684C0}" srcOrd="2" destOrd="0" parTransId="{3E4C6624-9A0D-492B-870E-25736510651E}" sibTransId="{1031BCD2-61A6-4D7D-9D90-2772BF6C1AD2}"/>
    <dgm:cxn modelId="{F953094E-7B9F-4D4E-83B0-11DAEF6FEBD3}" srcId="{DEDF5487-5B4C-4579-8B70-FF99F385CC48}" destId="{4CA1EF84-E2A2-403B-845B-917EE7E46850}" srcOrd="0" destOrd="0" parTransId="{3EDD07A4-4E53-4B75-BE49-6672A2D0040C}" sibTransId="{7D6C622E-9C17-45BB-A6C0-45FF7E67C07E}"/>
    <dgm:cxn modelId="{9906EA82-7D8B-4256-A3AB-18A702DECD6F}" type="presOf" srcId="{571E0D72-089C-450C-B564-A6A707F2718D}" destId="{4C3C3D78-53B0-4E2A-9178-8F0036FE3491}" srcOrd="0" destOrd="0" presId="urn:microsoft.com/office/officeart/2005/8/layout/chevron2"/>
    <dgm:cxn modelId="{37D996A3-E2AA-4216-9A28-77F639A6FD77}" type="presOf" srcId="{CC5CC677-D213-4B8B-ADC5-FAE3A825B6D4}" destId="{0D3BCE76-CAA8-4F69-9212-E25C2F4389E1}" srcOrd="0" destOrd="1" presId="urn:microsoft.com/office/officeart/2005/8/layout/chevron2"/>
    <dgm:cxn modelId="{ADBAFCB1-9A52-4945-AFDE-39D580E9BF10}" type="presOf" srcId="{FC6C42D1-429A-4E8B-9862-4DEC4A8684C0}" destId="{5F180458-D03E-4BB8-AB6E-E17272CAE5AF}" srcOrd="0" destOrd="0" presId="urn:microsoft.com/office/officeart/2005/8/layout/chevron2"/>
    <dgm:cxn modelId="{2F1CA4BA-3A55-4552-A558-71CE66C8E91F}" type="presOf" srcId="{B08FC459-D119-46B4-A1C2-3D37477D7C4F}" destId="{0D3BCE76-CAA8-4F69-9212-E25C2F4389E1}" srcOrd="0" destOrd="0" presId="urn:microsoft.com/office/officeart/2005/8/layout/chevron2"/>
    <dgm:cxn modelId="{7740F1C9-63DD-470B-89C8-E6B2A7FA8487}" srcId="{DEDF5487-5B4C-4579-8B70-FF99F385CC48}" destId="{A519C532-8167-4103-96C7-EE807BEC5390}" srcOrd="1" destOrd="0" parTransId="{F6446078-9669-4ABE-B45D-7302DBA0E941}" sibTransId="{51AB548F-5827-4FD1-96C5-908E45BCF9D9}"/>
    <dgm:cxn modelId="{D7B99DE3-CD09-4354-A04D-7A78CBF95F10}" srcId="{4CA1EF84-E2A2-403B-845B-917EE7E46850}" destId="{C4B3843C-38AC-428B-8480-E61BC750E15C}" srcOrd="0" destOrd="0" parTransId="{060CC948-A457-4692-9112-C8697A39A5CB}" sibTransId="{1C0C82AC-EA58-48CF-8D82-26F538ADE8FD}"/>
    <dgm:cxn modelId="{F44AECED-5602-4315-9FD0-27B6682EDFE1}" type="presOf" srcId="{DEDF5487-5B4C-4579-8B70-FF99F385CC48}" destId="{CEBEDFBF-4226-4757-9646-E9273481205B}" srcOrd="0" destOrd="0" presId="urn:microsoft.com/office/officeart/2005/8/layout/chevron2"/>
    <dgm:cxn modelId="{E1DE31FB-DDDD-4576-A4FC-1873C1EAF78C}" srcId="{A519C532-8167-4103-96C7-EE807BEC5390}" destId="{B08FC459-D119-46B4-A1C2-3D37477D7C4F}" srcOrd="0" destOrd="0" parTransId="{898E4625-BE26-402E-9138-8FEC651B9976}" sibTransId="{1A922018-41CB-481D-9B49-80616A38EE9A}"/>
    <dgm:cxn modelId="{B9F039FC-33F6-4429-9749-2C87453E3762}" srcId="{A519C532-8167-4103-96C7-EE807BEC5390}" destId="{CC5CC677-D213-4B8B-ADC5-FAE3A825B6D4}" srcOrd="1" destOrd="0" parTransId="{A522AEAA-FF70-459C-97ED-5337A74B39B8}" sibTransId="{C545E868-E208-442D-A3A4-F1D5543FE097}"/>
    <dgm:cxn modelId="{139A38EF-405A-4C03-864B-9A83E051192D}" type="presParOf" srcId="{CEBEDFBF-4226-4757-9646-E9273481205B}" destId="{B6B6B72C-A149-4FF6-82E0-94FB3F1EF179}" srcOrd="0" destOrd="0" presId="urn:microsoft.com/office/officeart/2005/8/layout/chevron2"/>
    <dgm:cxn modelId="{44C4C66B-6B7A-4ADA-B177-363A3EBCC1BB}" type="presParOf" srcId="{B6B6B72C-A149-4FF6-82E0-94FB3F1EF179}" destId="{3E17033B-7C79-4E90-90F4-7197AC6593A0}" srcOrd="0" destOrd="0" presId="urn:microsoft.com/office/officeart/2005/8/layout/chevron2"/>
    <dgm:cxn modelId="{8233205F-4AD3-47E7-8821-A526B62B8282}" type="presParOf" srcId="{B6B6B72C-A149-4FF6-82E0-94FB3F1EF179}" destId="{F1E47F9C-4C45-4470-9434-67AAEFAA88EC}" srcOrd="1" destOrd="0" presId="urn:microsoft.com/office/officeart/2005/8/layout/chevron2"/>
    <dgm:cxn modelId="{53B89542-E482-4FED-B484-E3DA313CE801}" type="presParOf" srcId="{CEBEDFBF-4226-4757-9646-E9273481205B}" destId="{B7224762-5D9F-4F0F-9C1B-0B5F585F945F}" srcOrd="1" destOrd="0" presId="urn:microsoft.com/office/officeart/2005/8/layout/chevron2"/>
    <dgm:cxn modelId="{95E99D14-006B-49FD-B62D-352C28F8BFB9}" type="presParOf" srcId="{CEBEDFBF-4226-4757-9646-E9273481205B}" destId="{53C57253-2395-4DEA-827D-D67743FAA947}" srcOrd="2" destOrd="0" presId="urn:microsoft.com/office/officeart/2005/8/layout/chevron2"/>
    <dgm:cxn modelId="{F7689DD1-2690-4955-9A1E-FA154944E76D}" type="presParOf" srcId="{53C57253-2395-4DEA-827D-D67743FAA947}" destId="{3D3E8D9F-A665-455A-B2DB-514D22C3B3EB}" srcOrd="0" destOrd="0" presId="urn:microsoft.com/office/officeart/2005/8/layout/chevron2"/>
    <dgm:cxn modelId="{1CBDA501-1EE1-4CFF-BDF9-441EA3B0BCDC}" type="presParOf" srcId="{53C57253-2395-4DEA-827D-D67743FAA947}" destId="{0D3BCE76-CAA8-4F69-9212-E25C2F4389E1}" srcOrd="1" destOrd="0" presId="urn:microsoft.com/office/officeart/2005/8/layout/chevron2"/>
    <dgm:cxn modelId="{44105300-E13E-4B5E-AEF4-D7CD4CE2DD4C}" type="presParOf" srcId="{CEBEDFBF-4226-4757-9646-E9273481205B}" destId="{1CA5ACF1-E949-435D-A7DF-A9636AC9B8E5}" srcOrd="3" destOrd="0" presId="urn:microsoft.com/office/officeart/2005/8/layout/chevron2"/>
    <dgm:cxn modelId="{1CC1725A-3114-4CE4-A102-6735E7972F32}" type="presParOf" srcId="{CEBEDFBF-4226-4757-9646-E9273481205B}" destId="{204194DF-708E-4FE3-B7A5-364E78AADF0F}" srcOrd="4" destOrd="0" presId="urn:microsoft.com/office/officeart/2005/8/layout/chevron2"/>
    <dgm:cxn modelId="{DAEC5C14-992A-45C3-A734-C441CC0E96B2}" type="presParOf" srcId="{204194DF-708E-4FE3-B7A5-364E78AADF0F}" destId="{5F180458-D03E-4BB8-AB6E-E17272CAE5AF}" srcOrd="0" destOrd="0" presId="urn:microsoft.com/office/officeart/2005/8/layout/chevron2"/>
    <dgm:cxn modelId="{118CFADF-1A00-4799-9D8C-3101DAFD0FA5}" type="presParOf" srcId="{204194DF-708E-4FE3-B7A5-364E78AADF0F}" destId="{4C3C3D78-53B0-4E2A-9178-8F0036FE349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B21FF8-F260-4418-81A6-F25AE7667394}" type="doc">
      <dgm:prSet loTypeId="urn:microsoft.com/office/officeart/2009/3/layout/HorizontalOrganizationChart" loCatId="hierarchy" qsTypeId="urn:microsoft.com/office/officeart/2005/8/quickstyle/simple5" qsCatId="simple" csTypeId="urn:microsoft.com/office/officeart/2005/8/colors/colorful1" csCatId="colorful" phldr="1"/>
      <dgm:spPr/>
      <dgm:t>
        <a:bodyPr/>
        <a:lstStyle/>
        <a:p>
          <a:endParaRPr lang="en-US"/>
        </a:p>
      </dgm:t>
    </dgm:pt>
    <dgm:pt modelId="{AA6195C4-4A78-4203-BF3A-AD7AB6C08B09}">
      <dgm:prSet phldrT="[Text]"/>
      <dgm:spPr>
        <a:solidFill>
          <a:srgbClr val="385D6D"/>
        </a:solidFill>
        <a:ln>
          <a:solidFill>
            <a:srgbClr val="385D6D"/>
          </a:solidFill>
        </a:ln>
      </dgm:spPr>
      <dgm:t>
        <a:bodyPr/>
        <a:lstStyle/>
        <a:p>
          <a:r>
            <a:rPr lang="lt-LT" b="1" dirty="0"/>
            <a:t>Project </a:t>
          </a:r>
          <a:r>
            <a:rPr lang="lt-LT" b="1" dirty="0" err="1"/>
            <a:t>Description</a:t>
          </a:r>
          <a:endParaRPr lang="en-US" b="1" dirty="0"/>
        </a:p>
      </dgm:t>
    </dgm:pt>
    <dgm:pt modelId="{372C48E6-B7CB-421F-BF62-967FEE1978D2}" type="parTrans" cxnId="{879082DE-03D7-479F-965E-2F2393E5BD6D}">
      <dgm:prSet/>
      <dgm:spPr/>
      <dgm:t>
        <a:bodyPr/>
        <a:lstStyle/>
        <a:p>
          <a:endParaRPr lang="en-US"/>
        </a:p>
      </dgm:t>
    </dgm:pt>
    <dgm:pt modelId="{FFF98350-4BDA-4AE5-8F69-F941CE7460EA}" type="sibTrans" cxnId="{879082DE-03D7-479F-965E-2F2393E5BD6D}">
      <dgm:prSet/>
      <dgm:spPr/>
      <dgm:t>
        <a:bodyPr/>
        <a:lstStyle/>
        <a:p>
          <a:endParaRPr lang="en-US"/>
        </a:p>
      </dgm:t>
    </dgm:pt>
    <dgm:pt modelId="{0C8959CB-35BA-496F-A60C-8505ADD29F6E}">
      <dgm:prSet phldrT="[Text]"/>
      <dgm:spPr>
        <a:solidFill>
          <a:schemeClr val="accent6">
            <a:lumMod val="75000"/>
          </a:schemeClr>
        </a:solidFill>
      </dgm:spPr>
      <dgm:t>
        <a:bodyPr/>
        <a:lstStyle/>
        <a:p>
          <a:r>
            <a:rPr lang="pl-PL" b="1" dirty="0" err="1">
              <a:solidFill>
                <a:schemeClr val="bg1"/>
              </a:solidFill>
            </a:rPr>
            <a:t>Act</a:t>
          </a:r>
          <a:r>
            <a:rPr lang="en-US" b="1" dirty="0">
              <a:solidFill>
                <a:schemeClr val="bg1"/>
              </a:solidFill>
            </a:rPr>
            <a:t>ion</a:t>
          </a:r>
          <a:r>
            <a:rPr lang="pl-PL" b="1" dirty="0">
              <a:solidFill>
                <a:schemeClr val="bg1"/>
              </a:solidFill>
            </a:rPr>
            <a:t> plan</a:t>
          </a:r>
          <a:endParaRPr lang="en-US" b="1" dirty="0">
            <a:solidFill>
              <a:schemeClr val="bg1"/>
            </a:solidFill>
          </a:endParaRPr>
        </a:p>
      </dgm:t>
    </dgm:pt>
    <dgm:pt modelId="{062A2552-3E2C-4980-9179-FB320D300733}" type="parTrans" cxnId="{8F069ECA-254A-459A-A7FC-0CE71DB785AD}">
      <dgm:prSet/>
      <dgm:spPr/>
      <dgm:t>
        <a:bodyPr/>
        <a:lstStyle/>
        <a:p>
          <a:endParaRPr lang="en-US"/>
        </a:p>
      </dgm:t>
    </dgm:pt>
    <dgm:pt modelId="{2270AC0E-633B-4E51-8F4F-48BB60DFCF60}" type="sibTrans" cxnId="{8F069ECA-254A-459A-A7FC-0CE71DB785AD}">
      <dgm:prSet/>
      <dgm:spPr/>
      <dgm:t>
        <a:bodyPr/>
        <a:lstStyle/>
        <a:p>
          <a:endParaRPr lang="en-US"/>
        </a:p>
      </dgm:t>
    </dgm:pt>
    <dgm:pt modelId="{97192C67-FAA4-4AC4-A226-12FC1CFD9120}">
      <dgm:prSet phldrT="[Text]"/>
      <dgm:spPr>
        <a:solidFill>
          <a:schemeClr val="accent6">
            <a:lumMod val="75000"/>
          </a:schemeClr>
        </a:solidFill>
      </dgm:spPr>
      <dgm:t>
        <a:bodyPr/>
        <a:lstStyle/>
        <a:p>
          <a:r>
            <a:rPr lang="en-US" b="1" dirty="0"/>
            <a:t>A</a:t>
          </a:r>
          <a:r>
            <a:rPr lang="pl-PL" b="1" dirty="0" err="1"/>
            <a:t>ctivities</a:t>
          </a:r>
          <a:endParaRPr lang="en-US" b="1" dirty="0"/>
        </a:p>
      </dgm:t>
    </dgm:pt>
    <dgm:pt modelId="{59B97C7F-B009-4B27-9B1C-278987FF516F}" type="parTrans" cxnId="{AE343EC8-D439-49F8-9E25-14DBEE6B3916}">
      <dgm:prSet/>
      <dgm:spPr/>
      <dgm:t>
        <a:bodyPr/>
        <a:lstStyle/>
        <a:p>
          <a:endParaRPr lang="en-US"/>
        </a:p>
      </dgm:t>
    </dgm:pt>
    <dgm:pt modelId="{071410AE-1DD7-48BB-AD6C-25992AEB0163}" type="sibTrans" cxnId="{AE343EC8-D439-49F8-9E25-14DBEE6B3916}">
      <dgm:prSet/>
      <dgm:spPr/>
      <dgm:t>
        <a:bodyPr/>
        <a:lstStyle/>
        <a:p>
          <a:endParaRPr lang="en-US"/>
        </a:p>
      </dgm:t>
    </dgm:pt>
    <dgm:pt modelId="{36365352-DBB1-4DED-A0EE-F473C4E2A8DD}">
      <dgm:prSet phldrT="[Text]"/>
      <dgm:spPr>
        <a:solidFill>
          <a:schemeClr val="accent6">
            <a:lumMod val="75000"/>
          </a:schemeClr>
        </a:solidFill>
      </dgm:spPr>
      <dgm:t>
        <a:bodyPr/>
        <a:lstStyle/>
        <a:p>
          <a:r>
            <a:rPr lang="en-US" b="1" dirty="0"/>
            <a:t>I</a:t>
          </a:r>
          <a:r>
            <a:rPr lang="pl-PL" b="1" dirty="0" err="1"/>
            <a:t>ndicators</a:t>
          </a:r>
          <a:endParaRPr lang="en-US" b="1" dirty="0"/>
        </a:p>
      </dgm:t>
    </dgm:pt>
    <dgm:pt modelId="{611F5A5E-8337-430C-B19E-808989AF4C27}" type="parTrans" cxnId="{BCAE774E-1E5A-4BD1-B60F-84E604EA7D08}">
      <dgm:prSet/>
      <dgm:spPr/>
      <dgm:t>
        <a:bodyPr/>
        <a:lstStyle/>
        <a:p>
          <a:endParaRPr lang="en-US"/>
        </a:p>
      </dgm:t>
    </dgm:pt>
    <dgm:pt modelId="{FF57AC10-CF79-44F4-BB32-958FD4729779}" type="sibTrans" cxnId="{BCAE774E-1E5A-4BD1-B60F-84E604EA7D08}">
      <dgm:prSet/>
      <dgm:spPr/>
      <dgm:t>
        <a:bodyPr/>
        <a:lstStyle/>
        <a:p>
          <a:endParaRPr lang="en-US"/>
        </a:p>
      </dgm:t>
    </dgm:pt>
    <dgm:pt modelId="{D83477CF-4605-41E5-946E-C72F7CEA72AD}" type="pres">
      <dgm:prSet presAssocID="{69B21FF8-F260-4418-81A6-F25AE7667394}" presName="hierChild1" presStyleCnt="0">
        <dgm:presLayoutVars>
          <dgm:orgChart val="1"/>
          <dgm:chPref val="1"/>
          <dgm:dir/>
          <dgm:animOne val="branch"/>
          <dgm:animLvl val="lvl"/>
          <dgm:resizeHandles/>
        </dgm:presLayoutVars>
      </dgm:prSet>
      <dgm:spPr/>
    </dgm:pt>
    <dgm:pt modelId="{D665F171-2D29-4985-9D7E-E8E6E6852B59}" type="pres">
      <dgm:prSet presAssocID="{AA6195C4-4A78-4203-BF3A-AD7AB6C08B09}" presName="hierRoot1" presStyleCnt="0">
        <dgm:presLayoutVars>
          <dgm:hierBranch val="init"/>
        </dgm:presLayoutVars>
      </dgm:prSet>
      <dgm:spPr/>
    </dgm:pt>
    <dgm:pt modelId="{02E14A6D-8822-4521-82C7-2A8BABB1B0B3}" type="pres">
      <dgm:prSet presAssocID="{AA6195C4-4A78-4203-BF3A-AD7AB6C08B09}" presName="rootComposite1" presStyleCnt="0"/>
      <dgm:spPr/>
    </dgm:pt>
    <dgm:pt modelId="{916C0D8D-1461-4FB2-B779-2985A771525C}" type="pres">
      <dgm:prSet presAssocID="{AA6195C4-4A78-4203-BF3A-AD7AB6C08B09}" presName="rootText1" presStyleLbl="node0" presStyleIdx="0" presStyleCnt="1">
        <dgm:presLayoutVars>
          <dgm:chPref val="3"/>
        </dgm:presLayoutVars>
      </dgm:prSet>
      <dgm:spPr/>
    </dgm:pt>
    <dgm:pt modelId="{4026FF0B-E40F-407E-8BD9-4BA752651647}" type="pres">
      <dgm:prSet presAssocID="{AA6195C4-4A78-4203-BF3A-AD7AB6C08B09}" presName="rootConnector1" presStyleLbl="node1" presStyleIdx="0" presStyleCnt="0"/>
      <dgm:spPr/>
    </dgm:pt>
    <dgm:pt modelId="{4414670B-BC26-40B7-A4A8-B408C0F8376C}" type="pres">
      <dgm:prSet presAssocID="{AA6195C4-4A78-4203-BF3A-AD7AB6C08B09}" presName="hierChild2" presStyleCnt="0"/>
      <dgm:spPr/>
    </dgm:pt>
    <dgm:pt modelId="{78890232-7578-4FED-893F-DDDFA98A0A6A}" type="pres">
      <dgm:prSet presAssocID="{062A2552-3E2C-4980-9179-FB320D300733}" presName="Name64" presStyleLbl="parChTrans1D2" presStyleIdx="0" presStyleCnt="3"/>
      <dgm:spPr/>
    </dgm:pt>
    <dgm:pt modelId="{5488E3D2-496C-4747-AA30-1CE7D3D7E25E}" type="pres">
      <dgm:prSet presAssocID="{0C8959CB-35BA-496F-A60C-8505ADD29F6E}" presName="hierRoot2" presStyleCnt="0">
        <dgm:presLayoutVars>
          <dgm:hierBranch val="init"/>
        </dgm:presLayoutVars>
      </dgm:prSet>
      <dgm:spPr/>
    </dgm:pt>
    <dgm:pt modelId="{98E810D9-1D8C-4223-BC9E-6241A9CC33F5}" type="pres">
      <dgm:prSet presAssocID="{0C8959CB-35BA-496F-A60C-8505ADD29F6E}" presName="rootComposite" presStyleCnt="0"/>
      <dgm:spPr/>
    </dgm:pt>
    <dgm:pt modelId="{E7CC5319-948F-4370-A4E9-42278D9FB67A}" type="pres">
      <dgm:prSet presAssocID="{0C8959CB-35BA-496F-A60C-8505ADD29F6E}" presName="rootText" presStyleLbl="node2" presStyleIdx="0" presStyleCnt="3">
        <dgm:presLayoutVars>
          <dgm:chPref val="3"/>
        </dgm:presLayoutVars>
      </dgm:prSet>
      <dgm:spPr/>
    </dgm:pt>
    <dgm:pt modelId="{11E745EF-F86B-41CC-AF2A-1544EB7F83AD}" type="pres">
      <dgm:prSet presAssocID="{0C8959CB-35BA-496F-A60C-8505ADD29F6E}" presName="rootConnector" presStyleLbl="node2" presStyleIdx="0" presStyleCnt="3"/>
      <dgm:spPr/>
    </dgm:pt>
    <dgm:pt modelId="{748722AE-1981-40E3-A39F-1EDE7C214930}" type="pres">
      <dgm:prSet presAssocID="{0C8959CB-35BA-496F-A60C-8505ADD29F6E}" presName="hierChild4" presStyleCnt="0"/>
      <dgm:spPr/>
    </dgm:pt>
    <dgm:pt modelId="{B9061DB1-B164-4A53-BBA8-1981751D6704}" type="pres">
      <dgm:prSet presAssocID="{0C8959CB-35BA-496F-A60C-8505ADD29F6E}" presName="hierChild5" presStyleCnt="0"/>
      <dgm:spPr/>
    </dgm:pt>
    <dgm:pt modelId="{1470F1EF-D0B2-416B-AF02-880C40D270B9}" type="pres">
      <dgm:prSet presAssocID="{59B97C7F-B009-4B27-9B1C-278987FF516F}" presName="Name64" presStyleLbl="parChTrans1D2" presStyleIdx="1" presStyleCnt="3"/>
      <dgm:spPr/>
    </dgm:pt>
    <dgm:pt modelId="{5AC32888-80F8-44B2-A421-E276326F8024}" type="pres">
      <dgm:prSet presAssocID="{97192C67-FAA4-4AC4-A226-12FC1CFD9120}" presName="hierRoot2" presStyleCnt="0">
        <dgm:presLayoutVars>
          <dgm:hierBranch val="init"/>
        </dgm:presLayoutVars>
      </dgm:prSet>
      <dgm:spPr/>
    </dgm:pt>
    <dgm:pt modelId="{06E2763B-22FC-4FE5-844C-8FB4C5729283}" type="pres">
      <dgm:prSet presAssocID="{97192C67-FAA4-4AC4-A226-12FC1CFD9120}" presName="rootComposite" presStyleCnt="0"/>
      <dgm:spPr/>
    </dgm:pt>
    <dgm:pt modelId="{3261120C-A048-4F81-A67B-EF50577DAA03}" type="pres">
      <dgm:prSet presAssocID="{97192C67-FAA4-4AC4-A226-12FC1CFD9120}" presName="rootText" presStyleLbl="node2" presStyleIdx="1" presStyleCnt="3">
        <dgm:presLayoutVars>
          <dgm:chPref val="3"/>
        </dgm:presLayoutVars>
      </dgm:prSet>
      <dgm:spPr/>
    </dgm:pt>
    <dgm:pt modelId="{ADBCD5C2-5BE2-4D2F-AF9C-0D110A8C7D02}" type="pres">
      <dgm:prSet presAssocID="{97192C67-FAA4-4AC4-A226-12FC1CFD9120}" presName="rootConnector" presStyleLbl="node2" presStyleIdx="1" presStyleCnt="3"/>
      <dgm:spPr/>
    </dgm:pt>
    <dgm:pt modelId="{FFAED936-E57A-438E-ACAC-ACD83E69244F}" type="pres">
      <dgm:prSet presAssocID="{97192C67-FAA4-4AC4-A226-12FC1CFD9120}" presName="hierChild4" presStyleCnt="0"/>
      <dgm:spPr/>
    </dgm:pt>
    <dgm:pt modelId="{741316EA-2577-40CA-B4B5-318007988227}" type="pres">
      <dgm:prSet presAssocID="{97192C67-FAA4-4AC4-A226-12FC1CFD9120}" presName="hierChild5" presStyleCnt="0"/>
      <dgm:spPr/>
    </dgm:pt>
    <dgm:pt modelId="{91A42355-6B3D-431A-96B9-73B50DB243F6}" type="pres">
      <dgm:prSet presAssocID="{611F5A5E-8337-430C-B19E-808989AF4C27}" presName="Name64" presStyleLbl="parChTrans1D2" presStyleIdx="2" presStyleCnt="3"/>
      <dgm:spPr/>
    </dgm:pt>
    <dgm:pt modelId="{44EBA0A7-E4AC-4DC6-8D17-DF94A6104B66}" type="pres">
      <dgm:prSet presAssocID="{36365352-DBB1-4DED-A0EE-F473C4E2A8DD}" presName="hierRoot2" presStyleCnt="0">
        <dgm:presLayoutVars>
          <dgm:hierBranch val="init"/>
        </dgm:presLayoutVars>
      </dgm:prSet>
      <dgm:spPr/>
    </dgm:pt>
    <dgm:pt modelId="{803AF7E3-F444-48D2-9AEE-FA785B6C55BB}" type="pres">
      <dgm:prSet presAssocID="{36365352-DBB1-4DED-A0EE-F473C4E2A8DD}" presName="rootComposite" presStyleCnt="0"/>
      <dgm:spPr/>
    </dgm:pt>
    <dgm:pt modelId="{85B59D18-B318-4A10-95FE-D0C380F98A18}" type="pres">
      <dgm:prSet presAssocID="{36365352-DBB1-4DED-A0EE-F473C4E2A8DD}" presName="rootText" presStyleLbl="node2" presStyleIdx="2" presStyleCnt="3">
        <dgm:presLayoutVars>
          <dgm:chPref val="3"/>
        </dgm:presLayoutVars>
      </dgm:prSet>
      <dgm:spPr/>
    </dgm:pt>
    <dgm:pt modelId="{1AA1E516-826A-4F40-80FB-CF96B0D053C4}" type="pres">
      <dgm:prSet presAssocID="{36365352-DBB1-4DED-A0EE-F473C4E2A8DD}" presName="rootConnector" presStyleLbl="node2" presStyleIdx="2" presStyleCnt="3"/>
      <dgm:spPr/>
    </dgm:pt>
    <dgm:pt modelId="{964444DB-C26B-4E22-931D-61BEC45EF038}" type="pres">
      <dgm:prSet presAssocID="{36365352-DBB1-4DED-A0EE-F473C4E2A8DD}" presName="hierChild4" presStyleCnt="0"/>
      <dgm:spPr/>
    </dgm:pt>
    <dgm:pt modelId="{1B54B778-A584-4A71-B208-1F7DBF3CAC6F}" type="pres">
      <dgm:prSet presAssocID="{36365352-DBB1-4DED-A0EE-F473C4E2A8DD}" presName="hierChild5" presStyleCnt="0"/>
      <dgm:spPr/>
    </dgm:pt>
    <dgm:pt modelId="{7F7E8A54-6503-446A-B296-9FB2D2923691}" type="pres">
      <dgm:prSet presAssocID="{AA6195C4-4A78-4203-BF3A-AD7AB6C08B09}" presName="hierChild3" presStyleCnt="0"/>
      <dgm:spPr/>
    </dgm:pt>
  </dgm:ptLst>
  <dgm:cxnLst>
    <dgm:cxn modelId="{71E3C828-E158-4F1F-955B-9524CF969C44}" type="presOf" srcId="{AA6195C4-4A78-4203-BF3A-AD7AB6C08B09}" destId="{4026FF0B-E40F-407E-8BD9-4BA752651647}" srcOrd="1" destOrd="0" presId="urn:microsoft.com/office/officeart/2009/3/layout/HorizontalOrganizationChart"/>
    <dgm:cxn modelId="{372AFA35-CBDA-4341-BAFE-B68B81ADB3EB}" type="presOf" srcId="{611F5A5E-8337-430C-B19E-808989AF4C27}" destId="{91A42355-6B3D-431A-96B9-73B50DB243F6}" srcOrd="0" destOrd="0" presId="urn:microsoft.com/office/officeart/2009/3/layout/HorizontalOrganizationChart"/>
    <dgm:cxn modelId="{B1A70760-3DB6-4249-9EB4-9D08F6F4C34C}" type="presOf" srcId="{0C8959CB-35BA-496F-A60C-8505ADD29F6E}" destId="{E7CC5319-948F-4370-A4E9-42278D9FB67A}" srcOrd="0" destOrd="0" presId="urn:microsoft.com/office/officeart/2009/3/layout/HorizontalOrganizationChart"/>
    <dgm:cxn modelId="{9EC7FB60-EC5F-4845-873D-B3634AF1208C}" type="presOf" srcId="{36365352-DBB1-4DED-A0EE-F473C4E2A8DD}" destId="{1AA1E516-826A-4F40-80FB-CF96B0D053C4}" srcOrd="1" destOrd="0" presId="urn:microsoft.com/office/officeart/2009/3/layout/HorizontalOrganizationChart"/>
    <dgm:cxn modelId="{8EAD4647-BC40-4593-B66F-AE1D1E7A9B48}" type="presOf" srcId="{97192C67-FAA4-4AC4-A226-12FC1CFD9120}" destId="{ADBCD5C2-5BE2-4D2F-AF9C-0D110A8C7D02}" srcOrd="1" destOrd="0" presId="urn:microsoft.com/office/officeart/2009/3/layout/HorizontalOrganizationChart"/>
    <dgm:cxn modelId="{31749F69-4BEA-40FD-8E03-FEE4FAF61D48}" type="presOf" srcId="{59B97C7F-B009-4B27-9B1C-278987FF516F}" destId="{1470F1EF-D0B2-416B-AF02-880C40D270B9}" srcOrd="0" destOrd="0" presId="urn:microsoft.com/office/officeart/2009/3/layout/HorizontalOrganizationChart"/>
    <dgm:cxn modelId="{08C9F64C-756A-4C27-BA53-70B21B9FE70D}" type="presOf" srcId="{97192C67-FAA4-4AC4-A226-12FC1CFD9120}" destId="{3261120C-A048-4F81-A67B-EF50577DAA03}" srcOrd="0" destOrd="0" presId="urn:microsoft.com/office/officeart/2009/3/layout/HorizontalOrganizationChart"/>
    <dgm:cxn modelId="{BCAE774E-1E5A-4BD1-B60F-84E604EA7D08}" srcId="{AA6195C4-4A78-4203-BF3A-AD7AB6C08B09}" destId="{36365352-DBB1-4DED-A0EE-F473C4E2A8DD}" srcOrd="2" destOrd="0" parTransId="{611F5A5E-8337-430C-B19E-808989AF4C27}" sibTransId="{FF57AC10-CF79-44F4-BB32-958FD4729779}"/>
    <dgm:cxn modelId="{24AA069A-05EE-4993-B59F-364ECF7E9375}" type="presOf" srcId="{69B21FF8-F260-4418-81A6-F25AE7667394}" destId="{D83477CF-4605-41E5-946E-C72F7CEA72AD}" srcOrd="0" destOrd="0" presId="urn:microsoft.com/office/officeart/2009/3/layout/HorizontalOrganizationChart"/>
    <dgm:cxn modelId="{0C5E3EB0-E373-4357-A5FF-9268459C4AD0}" type="presOf" srcId="{AA6195C4-4A78-4203-BF3A-AD7AB6C08B09}" destId="{916C0D8D-1461-4FB2-B779-2985A771525C}" srcOrd="0" destOrd="0" presId="urn:microsoft.com/office/officeart/2009/3/layout/HorizontalOrganizationChart"/>
    <dgm:cxn modelId="{F599ACBF-A558-42E3-AB8F-0B12AA5DAD84}" type="presOf" srcId="{062A2552-3E2C-4980-9179-FB320D300733}" destId="{78890232-7578-4FED-893F-DDDFA98A0A6A}" srcOrd="0" destOrd="0" presId="urn:microsoft.com/office/officeart/2009/3/layout/HorizontalOrganizationChart"/>
    <dgm:cxn modelId="{AE343EC8-D439-49F8-9E25-14DBEE6B3916}" srcId="{AA6195C4-4A78-4203-BF3A-AD7AB6C08B09}" destId="{97192C67-FAA4-4AC4-A226-12FC1CFD9120}" srcOrd="1" destOrd="0" parTransId="{59B97C7F-B009-4B27-9B1C-278987FF516F}" sibTransId="{071410AE-1DD7-48BB-AD6C-25992AEB0163}"/>
    <dgm:cxn modelId="{8F069ECA-254A-459A-A7FC-0CE71DB785AD}" srcId="{AA6195C4-4A78-4203-BF3A-AD7AB6C08B09}" destId="{0C8959CB-35BA-496F-A60C-8505ADD29F6E}" srcOrd="0" destOrd="0" parTransId="{062A2552-3E2C-4980-9179-FB320D300733}" sibTransId="{2270AC0E-633B-4E51-8F4F-48BB60DFCF60}"/>
    <dgm:cxn modelId="{879082DE-03D7-479F-965E-2F2393E5BD6D}" srcId="{69B21FF8-F260-4418-81A6-F25AE7667394}" destId="{AA6195C4-4A78-4203-BF3A-AD7AB6C08B09}" srcOrd="0" destOrd="0" parTransId="{372C48E6-B7CB-421F-BF62-967FEE1978D2}" sibTransId="{FFF98350-4BDA-4AE5-8F69-F941CE7460EA}"/>
    <dgm:cxn modelId="{F50F33E7-4ECD-457A-8464-86DE0B204208}" type="presOf" srcId="{0C8959CB-35BA-496F-A60C-8505ADD29F6E}" destId="{11E745EF-F86B-41CC-AF2A-1544EB7F83AD}" srcOrd="1" destOrd="0" presId="urn:microsoft.com/office/officeart/2009/3/layout/HorizontalOrganizationChart"/>
    <dgm:cxn modelId="{793C6DFB-526C-4CAA-90F5-50728189443D}" type="presOf" srcId="{36365352-DBB1-4DED-A0EE-F473C4E2A8DD}" destId="{85B59D18-B318-4A10-95FE-D0C380F98A18}" srcOrd="0" destOrd="0" presId="urn:microsoft.com/office/officeart/2009/3/layout/HorizontalOrganizationChart"/>
    <dgm:cxn modelId="{8B14CA1E-28A1-43AE-8801-C23C16D1592D}" type="presParOf" srcId="{D83477CF-4605-41E5-946E-C72F7CEA72AD}" destId="{D665F171-2D29-4985-9D7E-E8E6E6852B59}" srcOrd="0" destOrd="0" presId="urn:microsoft.com/office/officeart/2009/3/layout/HorizontalOrganizationChart"/>
    <dgm:cxn modelId="{52230C3B-BA6C-4887-98A6-4B7DE47CFE2D}" type="presParOf" srcId="{D665F171-2D29-4985-9D7E-E8E6E6852B59}" destId="{02E14A6D-8822-4521-82C7-2A8BABB1B0B3}" srcOrd="0" destOrd="0" presId="urn:microsoft.com/office/officeart/2009/3/layout/HorizontalOrganizationChart"/>
    <dgm:cxn modelId="{2B53C32F-E7C7-4799-9502-C83AF5E92136}" type="presParOf" srcId="{02E14A6D-8822-4521-82C7-2A8BABB1B0B3}" destId="{916C0D8D-1461-4FB2-B779-2985A771525C}" srcOrd="0" destOrd="0" presId="urn:microsoft.com/office/officeart/2009/3/layout/HorizontalOrganizationChart"/>
    <dgm:cxn modelId="{E86E45F7-19E6-401F-A934-BB6F132C24F4}" type="presParOf" srcId="{02E14A6D-8822-4521-82C7-2A8BABB1B0B3}" destId="{4026FF0B-E40F-407E-8BD9-4BA752651647}" srcOrd="1" destOrd="0" presId="urn:microsoft.com/office/officeart/2009/3/layout/HorizontalOrganizationChart"/>
    <dgm:cxn modelId="{4ED32632-5EB6-4B40-9CD7-FB315C02A1F4}" type="presParOf" srcId="{D665F171-2D29-4985-9D7E-E8E6E6852B59}" destId="{4414670B-BC26-40B7-A4A8-B408C0F8376C}" srcOrd="1" destOrd="0" presId="urn:microsoft.com/office/officeart/2009/3/layout/HorizontalOrganizationChart"/>
    <dgm:cxn modelId="{BBB6EE4E-32BB-4F0C-B219-4EA673BC02FC}" type="presParOf" srcId="{4414670B-BC26-40B7-A4A8-B408C0F8376C}" destId="{78890232-7578-4FED-893F-DDDFA98A0A6A}" srcOrd="0" destOrd="0" presId="urn:microsoft.com/office/officeart/2009/3/layout/HorizontalOrganizationChart"/>
    <dgm:cxn modelId="{75F6A283-1A1C-449C-AAAF-664127034969}" type="presParOf" srcId="{4414670B-BC26-40B7-A4A8-B408C0F8376C}" destId="{5488E3D2-496C-4747-AA30-1CE7D3D7E25E}" srcOrd="1" destOrd="0" presId="urn:microsoft.com/office/officeart/2009/3/layout/HorizontalOrganizationChart"/>
    <dgm:cxn modelId="{771EBA7C-FE59-4F01-BCAC-8B10DF2BA0F0}" type="presParOf" srcId="{5488E3D2-496C-4747-AA30-1CE7D3D7E25E}" destId="{98E810D9-1D8C-4223-BC9E-6241A9CC33F5}" srcOrd="0" destOrd="0" presId="urn:microsoft.com/office/officeart/2009/3/layout/HorizontalOrganizationChart"/>
    <dgm:cxn modelId="{2141C95C-5762-425B-9F5C-14B750E44363}" type="presParOf" srcId="{98E810D9-1D8C-4223-BC9E-6241A9CC33F5}" destId="{E7CC5319-948F-4370-A4E9-42278D9FB67A}" srcOrd="0" destOrd="0" presId="urn:microsoft.com/office/officeart/2009/3/layout/HorizontalOrganizationChart"/>
    <dgm:cxn modelId="{BE780586-FA8C-499A-9BE6-75D3C996C3F5}" type="presParOf" srcId="{98E810D9-1D8C-4223-BC9E-6241A9CC33F5}" destId="{11E745EF-F86B-41CC-AF2A-1544EB7F83AD}" srcOrd="1" destOrd="0" presId="urn:microsoft.com/office/officeart/2009/3/layout/HorizontalOrganizationChart"/>
    <dgm:cxn modelId="{06489928-F98D-4C5F-94FF-3DE8F2F6146F}" type="presParOf" srcId="{5488E3D2-496C-4747-AA30-1CE7D3D7E25E}" destId="{748722AE-1981-40E3-A39F-1EDE7C214930}" srcOrd="1" destOrd="0" presId="urn:microsoft.com/office/officeart/2009/3/layout/HorizontalOrganizationChart"/>
    <dgm:cxn modelId="{01E1A713-EC09-43AE-A0CA-D08F0C7CC278}" type="presParOf" srcId="{5488E3D2-496C-4747-AA30-1CE7D3D7E25E}" destId="{B9061DB1-B164-4A53-BBA8-1981751D6704}" srcOrd="2" destOrd="0" presId="urn:microsoft.com/office/officeart/2009/3/layout/HorizontalOrganizationChart"/>
    <dgm:cxn modelId="{7C149775-C044-4417-8120-5AB5F1A5FFA9}" type="presParOf" srcId="{4414670B-BC26-40B7-A4A8-B408C0F8376C}" destId="{1470F1EF-D0B2-416B-AF02-880C40D270B9}" srcOrd="2" destOrd="0" presId="urn:microsoft.com/office/officeart/2009/3/layout/HorizontalOrganizationChart"/>
    <dgm:cxn modelId="{D0D63E51-B3B7-4AB2-9AD8-1D0FA4474484}" type="presParOf" srcId="{4414670B-BC26-40B7-A4A8-B408C0F8376C}" destId="{5AC32888-80F8-44B2-A421-E276326F8024}" srcOrd="3" destOrd="0" presId="urn:microsoft.com/office/officeart/2009/3/layout/HorizontalOrganizationChart"/>
    <dgm:cxn modelId="{8F00F7F3-54B2-4E78-A871-2B8333D3C8EF}" type="presParOf" srcId="{5AC32888-80F8-44B2-A421-E276326F8024}" destId="{06E2763B-22FC-4FE5-844C-8FB4C5729283}" srcOrd="0" destOrd="0" presId="urn:microsoft.com/office/officeart/2009/3/layout/HorizontalOrganizationChart"/>
    <dgm:cxn modelId="{0E578090-7786-4ADA-9D6E-FFC1CB029EB3}" type="presParOf" srcId="{06E2763B-22FC-4FE5-844C-8FB4C5729283}" destId="{3261120C-A048-4F81-A67B-EF50577DAA03}" srcOrd="0" destOrd="0" presId="urn:microsoft.com/office/officeart/2009/3/layout/HorizontalOrganizationChart"/>
    <dgm:cxn modelId="{A2E04B26-B466-4962-9DCB-5F812E57A0BD}" type="presParOf" srcId="{06E2763B-22FC-4FE5-844C-8FB4C5729283}" destId="{ADBCD5C2-5BE2-4D2F-AF9C-0D110A8C7D02}" srcOrd="1" destOrd="0" presId="urn:microsoft.com/office/officeart/2009/3/layout/HorizontalOrganizationChart"/>
    <dgm:cxn modelId="{5D6BAEE6-2D1A-4CE3-9BF5-AE8B9A7F73FC}" type="presParOf" srcId="{5AC32888-80F8-44B2-A421-E276326F8024}" destId="{FFAED936-E57A-438E-ACAC-ACD83E69244F}" srcOrd="1" destOrd="0" presId="urn:microsoft.com/office/officeart/2009/3/layout/HorizontalOrganizationChart"/>
    <dgm:cxn modelId="{FB71C774-0EFE-4DE7-9123-7E7E64C42178}" type="presParOf" srcId="{5AC32888-80F8-44B2-A421-E276326F8024}" destId="{741316EA-2577-40CA-B4B5-318007988227}" srcOrd="2" destOrd="0" presId="urn:microsoft.com/office/officeart/2009/3/layout/HorizontalOrganizationChart"/>
    <dgm:cxn modelId="{905FC802-862D-494A-800D-2B62CC93F2F7}" type="presParOf" srcId="{4414670B-BC26-40B7-A4A8-B408C0F8376C}" destId="{91A42355-6B3D-431A-96B9-73B50DB243F6}" srcOrd="4" destOrd="0" presId="urn:microsoft.com/office/officeart/2009/3/layout/HorizontalOrganizationChart"/>
    <dgm:cxn modelId="{F9681874-FD0D-4968-AB60-D3F5590B6316}" type="presParOf" srcId="{4414670B-BC26-40B7-A4A8-B408C0F8376C}" destId="{44EBA0A7-E4AC-4DC6-8D17-DF94A6104B66}" srcOrd="5" destOrd="0" presId="urn:microsoft.com/office/officeart/2009/3/layout/HorizontalOrganizationChart"/>
    <dgm:cxn modelId="{90629D9F-6150-4317-8B4F-62B361D3695A}" type="presParOf" srcId="{44EBA0A7-E4AC-4DC6-8D17-DF94A6104B66}" destId="{803AF7E3-F444-48D2-9AEE-FA785B6C55BB}" srcOrd="0" destOrd="0" presId="urn:microsoft.com/office/officeart/2009/3/layout/HorizontalOrganizationChart"/>
    <dgm:cxn modelId="{9B335B3D-0E61-4CA3-BC5C-36B8776DAB43}" type="presParOf" srcId="{803AF7E3-F444-48D2-9AEE-FA785B6C55BB}" destId="{85B59D18-B318-4A10-95FE-D0C380F98A18}" srcOrd="0" destOrd="0" presId="urn:microsoft.com/office/officeart/2009/3/layout/HorizontalOrganizationChart"/>
    <dgm:cxn modelId="{7913AB54-1DB8-4407-BFF0-A1F653D16FD8}" type="presParOf" srcId="{803AF7E3-F444-48D2-9AEE-FA785B6C55BB}" destId="{1AA1E516-826A-4F40-80FB-CF96B0D053C4}" srcOrd="1" destOrd="0" presId="urn:microsoft.com/office/officeart/2009/3/layout/HorizontalOrganizationChart"/>
    <dgm:cxn modelId="{84867EB6-7E94-4ABE-9E7D-D5F334E12B14}" type="presParOf" srcId="{44EBA0A7-E4AC-4DC6-8D17-DF94A6104B66}" destId="{964444DB-C26B-4E22-931D-61BEC45EF038}" srcOrd="1" destOrd="0" presId="urn:microsoft.com/office/officeart/2009/3/layout/HorizontalOrganizationChart"/>
    <dgm:cxn modelId="{1F3E359C-3510-40C4-9FC2-910DFDC6DE61}" type="presParOf" srcId="{44EBA0A7-E4AC-4DC6-8D17-DF94A6104B66}" destId="{1B54B778-A584-4A71-B208-1F7DBF3CAC6F}" srcOrd="2" destOrd="0" presId="urn:microsoft.com/office/officeart/2009/3/layout/HorizontalOrganizationChart"/>
    <dgm:cxn modelId="{14F4482B-E31E-48EE-920C-FA3DBAD49BFD}" type="presParOf" srcId="{D665F171-2D29-4985-9D7E-E8E6E6852B59}" destId="{7F7E8A54-6503-446A-B296-9FB2D292369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B21FF8-F260-4418-81A6-F25AE7667394}" type="doc">
      <dgm:prSet loTypeId="urn:microsoft.com/office/officeart/2009/3/layout/HorizontalOrganizationChart" loCatId="hierarchy" qsTypeId="urn:microsoft.com/office/officeart/2005/8/quickstyle/simple5" qsCatId="simple" csTypeId="urn:microsoft.com/office/officeart/2005/8/colors/colorful1" csCatId="colorful" phldr="1"/>
      <dgm:spPr/>
      <dgm:t>
        <a:bodyPr/>
        <a:lstStyle/>
        <a:p>
          <a:endParaRPr lang="en-US"/>
        </a:p>
      </dgm:t>
    </dgm:pt>
    <dgm:pt modelId="{AA6195C4-4A78-4203-BF3A-AD7AB6C08B09}">
      <dgm:prSet phldrT="[Text]"/>
      <dgm:spPr>
        <a:solidFill>
          <a:srgbClr val="385D6D"/>
        </a:solidFill>
      </dgm:spPr>
      <dgm:t>
        <a:bodyPr/>
        <a:lstStyle/>
        <a:p>
          <a:r>
            <a:rPr lang="pl-PL" b="1" dirty="0"/>
            <a:t>Project </a:t>
          </a:r>
          <a:r>
            <a:rPr lang="pl-PL" b="1" dirty="0" err="1"/>
            <a:t>budget</a:t>
          </a:r>
          <a:endParaRPr lang="en-US" b="1" dirty="0"/>
        </a:p>
      </dgm:t>
    </dgm:pt>
    <dgm:pt modelId="{372C48E6-B7CB-421F-BF62-967FEE1978D2}" type="parTrans" cxnId="{879082DE-03D7-479F-965E-2F2393E5BD6D}">
      <dgm:prSet/>
      <dgm:spPr/>
      <dgm:t>
        <a:bodyPr/>
        <a:lstStyle/>
        <a:p>
          <a:endParaRPr lang="en-US"/>
        </a:p>
      </dgm:t>
    </dgm:pt>
    <dgm:pt modelId="{FFF98350-4BDA-4AE5-8F69-F941CE7460EA}" type="sibTrans" cxnId="{879082DE-03D7-479F-965E-2F2393E5BD6D}">
      <dgm:prSet/>
      <dgm:spPr/>
      <dgm:t>
        <a:bodyPr/>
        <a:lstStyle/>
        <a:p>
          <a:endParaRPr lang="en-US"/>
        </a:p>
      </dgm:t>
    </dgm:pt>
    <dgm:pt modelId="{0C8959CB-35BA-496F-A60C-8505ADD29F6E}">
      <dgm:prSet phldrT="[Text]"/>
      <dgm:spPr>
        <a:solidFill>
          <a:schemeClr val="accent6">
            <a:lumMod val="75000"/>
          </a:schemeClr>
        </a:solidFill>
      </dgm:spPr>
      <dgm:t>
        <a:bodyPr/>
        <a:lstStyle/>
        <a:p>
          <a:r>
            <a:rPr lang="en-US" b="1" dirty="0"/>
            <a:t>C</a:t>
          </a:r>
          <a:r>
            <a:rPr lang="pl-PL" b="1" dirty="0" err="1"/>
            <a:t>ategor</a:t>
          </a:r>
          <a:r>
            <a:rPr lang="en-US" b="1" dirty="0" err="1"/>
            <a:t>ies</a:t>
          </a:r>
          <a:r>
            <a:rPr lang="pl-PL" b="1" dirty="0"/>
            <a:t> of </a:t>
          </a:r>
          <a:r>
            <a:rPr lang="pl-PL" b="1" dirty="0" err="1"/>
            <a:t>expenditure</a:t>
          </a:r>
          <a:endParaRPr lang="en-US" b="1" dirty="0"/>
        </a:p>
      </dgm:t>
    </dgm:pt>
    <dgm:pt modelId="{062A2552-3E2C-4980-9179-FB320D300733}" type="parTrans" cxnId="{8F069ECA-254A-459A-A7FC-0CE71DB785AD}">
      <dgm:prSet/>
      <dgm:spPr/>
      <dgm:t>
        <a:bodyPr/>
        <a:lstStyle/>
        <a:p>
          <a:endParaRPr lang="en-US"/>
        </a:p>
      </dgm:t>
    </dgm:pt>
    <dgm:pt modelId="{2270AC0E-633B-4E51-8F4F-48BB60DFCF60}" type="sibTrans" cxnId="{8F069ECA-254A-459A-A7FC-0CE71DB785AD}">
      <dgm:prSet/>
      <dgm:spPr/>
      <dgm:t>
        <a:bodyPr/>
        <a:lstStyle/>
        <a:p>
          <a:endParaRPr lang="en-US"/>
        </a:p>
      </dgm:t>
    </dgm:pt>
    <dgm:pt modelId="{97192C67-FAA4-4AC4-A226-12FC1CFD9120}">
      <dgm:prSet phldrT="[Text]"/>
      <dgm:spPr>
        <a:solidFill>
          <a:schemeClr val="accent6">
            <a:lumMod val="75000"/>
          </a:schemeClr>
        </a:solidFill>
      </dgm:spPr>
      <dgm:t>
        <a:bodyPr/>
        <a:lstStyle/>
        <a:p>
          <a:r>
            <a:rPr lang="en-US" b="1" dirty="0"/>
            <a:t>J</a:t>
          </a:r>
          <a:r>
            <a:rPr lang="pl-PL" b="1" dirty="0" err="1"/>
            <a:t>ustification</a:t>
          </a:r>
          <a:r>
            <a:rPr lang="pl-PL" b="1" dirty="0"/>
            <a:t> of </a:t>
          </a:r>
          <a:r>
            <a:rPr lang="pl-PL" b="1" dirty="0" err="1"/>
            <a:t>costs</a:t>
          </a:r>
          <a:r>
            <a:rPr lang="pl-PL" b="1" dirty="0"/>
            <a:t> </a:t>
          </a:r>
          <a:endParaRPr lang="en-US" b="1" dirty="0"/>
        </a:p>
      </dgm:t>
    </dgm:pt>
    <dgm:pt modelId="{59B97C7F-B009-4B27-9B1C-278987FF516F}" type="parTrans" cxnId="{AE343EC8-D439-49F8-9E25-14DBEE6B3916}">
      <dgm:prSet/>
      <dgm:spPr/>
      <dgm:t>
        <a:bodyPr/>
        <a:lstStyle/>
        <a:p>
          <a:endParaRPr lang="en-US"/>
        </a:p>
      </dgm:t>
    </dgm:pt>
    <dgm:pt modelId="{071410AE-1DD7-48BB-AD6C-25992AEB0163}" type="sibTrans" cxnId="{AE343EC8-D439-49F8-9E25-14DBEE6B3916}">
      <dgm:prSet/>
      <dgm:spPr/>
      <dgm:t>
        <a:bodyPr/>
        <a:lstStyle/>
        <a:p>
          <a:endParaRPr lang="en-US"/>
        </a:p>
      </dgm:t>
    </dgm:pt>
    <dgm:pt modelId="{36365352-DBB1-4DED-A0EE-F473C4E2A8DD}">
      <dgm:prSet phldrT="[Text]"/>
      <dgm:spPr>
        <a:solidFill>
          <a:schemeClr val="accent6">
            <a:lumMod val="75000"/>
          </a:schemeClr>
        </a:solidFill>
      </dgm:spPr>
      <dgm:t>
        <a:bodyPr/>
        <a:lstStyle/>
        <a:p>
          <a:r>
            <a:rPr lang="en-US" b="1" dirty="0"/>
            <a:t>l</a:t>
          </a:r>
          <a:r>
            <a:rPr lang="pl-PL" b="1" dirty="0" err="1"/>
            <a:t>imits</a:t>
          </a:r>
          <a:r>
            <a:rPr lang="pl-PL" b="1" baseline="0" dirty="0"/>
            <a:t> </a:t>
          </a:r>
          <a:r>
            <a:rPr lang="pl-PL" b="1" baseline="0" dirty="0" err="1"/>
            <a:t>amounts</a:t>
          </a:r>
          <a:r>
            <a:rPr lang="pl-PL" b="1" baseline="0" dirty="0"/>
            <a:t>, </a:t>
          </a:r>
          <a:r>
            <a:rPr lang="pl-PL" b="1" baseline="0" dirty="0" err="1"/>
            <a:t>units</a:t>
          </a:r>
          <a:r>
            <a:rPr lang="pl-PL" b="1" baseline="0" dirty="0"/>
            <a:t>, unit rat(es)</a:t>
          </a:r>
          <a:endParaRPr lang="en-US" b="1" dirty="0"/>
        </a:p>
      </dgm:t>
    </dgm:pt>
    <dgm:pt modelId="{611F5A5E-8337-430C-B19E-808989AF4C27}" type="parTrans" cxnId="{BCAE774E-1E5A-4BD1-B60F-84E604EA7D08}">
      <dgm:prSet/>
      <dgm:spPr/>
      <dgm:t>
        <a:bodyPr/>
        <a:lstStyle/>
        <a:p>
          <a:endParaRPr lang="en-US"/>
        </a:p>
      </dgm:t>
    </dgm:pt>
    <dgm:pt modelId="{FF57AC10-CF79-44F4-BB32-958FD4729779}" type="sibTrans" cxnId="{BCAE774E-1E5A-4BD1-B60F-84E604EA7D08}">
      <dgm:prSet/>
      <dgm:spPr/>
      <dgm:t>
        <a:bodyPr/>
        <a:lstStyle/>
        <a:p>
          <a:endParaRPr lang="en-US"/>
        </a:p>
      </dgm:t>
    </dgm:pt>
    <dgm:pt modelId="{8ACD14E9-6164-4919-80D6-7E1BB91DF4FB}" type="pres">
      <dgm:prSet presAssocID="{69B21FF8-F260-4418-81A6-F25AE7667394}" presName="hierChild1" presStyleCnt="0">
        <dgm:presLayoutVars>
          <dgm:orgChart val="1"/>
          <dgm:chPref val="1"/>
          <dgm:dir/>
          <dgm:animOne val="branch"/>
          <dgm:animLvl val="lvl"/>
          <dgm:resizeHandles/>
        </dgm:presLayoutVars>
      </dgm:prSet>
      <dgm:spPr/>
    </dgm:pt>
    <dgm:pt modelId="{76E1F8BD-DE52-47D8-8E2D-F1BD7A98FCAA}" type="pres">
      <dgm:prSet presAssocID="{AA6195C4-4A78-4203-BF3A-AD7AB6C08B09}" presName="hierRoot1" presStyleCnt="0">
        <dgm:presLayoutVars>
          <dgm:hierBranch val="init"/>
        </dgm:presLayoutVars>
      </dgm:prSet>
      <dgm:spPr/>
    </dgm:pt>
    <dgm:pt modelId="{5EC126FA-BAAB-45A2-985B-95207AE4979B}" type="pres">
      <dgm:prSet presAssocID="{AA6195C4-4A78-4203-BF3A-AD7AB6C08B09}" presName="rootComposite1" presStyleCnt="0"/>
      <dgm:spPr/>
    </dgm:pt>
    <dgm:pt modelId="{951CCE97-6889-43D3-8B8E-1CF4D16E10F3}" type="pres">
      <dgm:prSet presAssocID="{AA6195C4-4A78-4203-BF3A-AD7AB6C08B09}" presName="rootText1" presStyleLbl="node0" presStyleIdx="0" presStyleCnt="1">
        <dgm:presLayoutVars>
          <dgm:chPref val="3"/>
        </dgm:presLayoutVars>
      </dgm:prSet>
      <dgm:spPr/>
    </dgm:pt>
    <dgm:pt modelId="{5518A512-A457-43E8-8EF7-617B2614D519}" type="pres">
      <dgm:prSet presAssocID="{AA6195C4-4A78-4203-BF3A-AD7AB6C08B09}" presName="rootConnector1" presStyleLbl="node1" presStyleIdx="0" presStyleCnt="0"/>
      <dgm:spPr/>
    </dgm:pt>
    <dgm:pt modelId="{B6AB9059-3B68-4F62-9E0E-E8EA5A747915}" type="pres">
      <dgm:prSet presAssocID="{AA6195C4-4A78-4203-BF3A-AD7AB6C08B09}" presName="hierChild2" presStyleCnt="0"/>
      <dgm:spPr/>
    </dgm:pt>
    <dgm:pt modelId="{BF9DB334-0E94-4157-B009-F6BA368E1A83}" type="pres">
      <dgm:prSet presAssocID="{062A2552-3E2C-4980-9179-FB320D300733}" presName="Name64" presStyleLbl="parChTrans1D2" presStyleIdx="0" presStyleCnt="3"/>
      <dgm:spPr/>
    </dgm:pt>
    <dgm:pt modelId="{1DDC84B6-B005-4559-83E6-6D6285739619}" type="pres">
      <dgm:prSet presAssocID="{0C8959CB-35BA-496F-A60C-8505ADD29F6E}" presName="hierRoot2" presStyleCnt="0">
        <dgm:presLayoutVars>
          <dgm:hierBranch val="init"/>
        </dgm:presLayoutVars>
      </dgm:prSet>
      <dgm:spPr/>
    </dgm:pt>
    <dgm:pt modelId="{126D323F-FFB9-40AC-8BB5-A44BC2D28CEB}" type="pres">
      <dgm:prSet presAssocID="{0C8959CB-35BA-496F-A60C-8505ADD29F6E}" presName="rootComposite" presStyleCnt="0"/>
      <dgm:spPr/>
    </dgm:pt>
    <dgm:pt modelId="{C0D8DB38-8A80-4CB3-9B13-DC15C64AEEBE}" type="pres">
      <dgm:prSet presAssocID="{0C8959CB-35BA-496F-A60C-8505ADD29F6E}" presName="rootText" presStyleLbl="node2" presStyleIdx="0" presStyleCnt="3">
        <dgm:presLayoutVars>
          <dgm:chPref val="3"/>
        </dgm:presLayoutVars>
      </dgm:prSet>
      <dgm:spPr/>
    </dgm:pt>
    <dgm:pt modelId="{57801845-AC64-46A3-9CED-086FB24FAD1F}" type="pres">
      <dgm:prSet presAssocID="{0C8959CB-35BA-496F-A60C-8505ADD29F6E}" presName="rootConnector" presStyleLbl="node2" presStyleIdx="0" presStyleCnt="3"/>
      <dgm:spPr/>
    </dgm:pt>
    <dgm:pt modelId="{F1CEC7FE-928B-46F0-B0F5-353833F86914}" type="pres">
      <dgm:prSet presAssocID="{0C8959CB-35BA-496F-A60C-8505ADD29F6E}" presName="hierChild4" presStyleCnt="0"/>
      <dgm:spPr/>
    </dgm:pt>
    <dgm:pt modelId="{6539F811-3F12-40C4-80FD-6187D6481CF0}" type="pres">
      <dgm:prSet presAssocID="{0C8959CB-35BA-496F-A60C-8505ADD29F6E}" presName="hierChild5" presStyleCnt="0"/>
      <dgm:spPr/>
    </dgm:pt>
    <dgm:pt modelId="{79FE1D8E-E7DD-4F1B-A5A2-FC218A937B00}" type="pres">
      <dgm:prSet presAssocID="{59B97C7F-B009-4B27-9B1C-278987FF516F}" presName="Name64" presStyleLbl="parChTrans1D2" presStyleIdx="1" presStyleCnt="3"/>
      <dgm:spPr/>
    </dgm:pt>
    <dgm:pt modelId="{78498F25-CE3E-4CB8-9915-91165E84DA72}" type="pres">
      <dgm:prSet presAssocID="{97192C67-FAA4-4AC4-A226-12FC1CFD9120}" presName="hierRoot2" presStyleCnt="0">
        <dgm:presLayoutVars>
          <dgm:hierBranch val="init"/>
        </dgm:presLayoutVars>
      </dgm:prSet>
      <dgm:spPr/>
    </dgm:pt>
    <dgm:pt modelId="{BB0ADA0F-0CB8-4BB5-9DA1-897FE1E5CCC5}" type="pres">
      <dgm:prSet presAssocID="{97192C67-FAA4-4AC4-A226-12FC1CFD9120}" presName="rootComposite" presStyleCnt="0"/>
      <dgm:spPr/>
    </dgm:pt>
    <dgm:pt modelId="{7145DB1D-8675-4306-8F00-5BBC53C91F9C}" type="pres">
      <dgm:prSet presAssocID="{97192C67-FAA4-4AC4-A226-12FC1CFD9120}" presName="rootText" presStyleLbl="node2" presStyleIdx="1" presStyleCnt="3">
        <dgm:presLayoutVars>
          <dgm:chPref val="3"/>
        </dgm:presLayoutVars>
      </dgm:prSet>
      <dgm:spPr/>
    </dgm:pt>
    <dgm:pt modelId="{7BC9123B-A95C-41C1-BEB6-9DD68C8B0E2F}" type="pres">
      <dgm:prSet presAssocID="{97192C67-FAA4-4AC4-A226-12FC1CFD9120}" presName="rootConnector" presStyleLbl="node2" presStyleIdx="1" presStyleCnt="3"/>
      <dgm:spPr/>
    </dgm:pt>
    <dgm:pt modelId="{65CFC337-815C-49E9-AF27-0F0D8FE3385E}" type="pres">
      <dgm:prSet presAssocID="{97192C67-FAA4-4AC4-A226-12FC1CFD9120}" presName="hierChild4" presStyleCnt="0"/>
      <dgm:spPr/>
    </dgm:pt>
    <dgm:pt modelId="{93E44BC7-F0E4-4070-9D42-0487E1EB82F6}" type="pres">
      <dgm:prSet presAssocID="{97192C67-FAA4-4AC4-A226-12FC1CFD9120}" presName="hierChild5" presStyleCnt="0"/>
      <dgm:spPr/>
    </dgm:pt>
    <dgm:pt modelId="{25D6ACDE-7B34-4B99-833C-573E179FFC5A}" type="pres">
      <dgm:prSet presAssocID="{611F5A5E-8337-430C-B19E-808989AF4C27}" presName="Name64" presStyleLbl="parChTrans1D2" presStyleIdx="2" presStyleCnt="3"/>
      <dgm:spPr/>
    </dgm:pt>
    <dgm:pt modelId="{C10C5116-BF3E-4A8D-8955-4E0EDE273812}" type="pres">
      <dgm:prSet presAssocID="{36365352-DBB1-4DED-A0EE-F473C4E2A8DD}" presName="hierRoot2" presStyleCnt="0">
        <dgm:presLayoutVars>
          <dgm:hierBranch val="init"/>
        </dgm:presLayoutVars>
      </dgm:prSet>
      <dgm:spPr/>
    </dgm:pt>
    <dgm:pt modelId="{33870D06-93FE-48F1-8ABF-4D57AC169E8F}" type="pres">
      <dgm:prSet presAssocID="{36365352-DBB1-4DED-A0EE-F473C4E2A8DD}" presName="rootComposite" presStyleCnt="0"/>
      <dgm:spPr/>
    </dgm:pt>
    <dgm:pt modelId="{DD2BD5B5-DD6A-4427-844C-3FB9DE64317E}" type="pres">
      <dgm:prSet presAssocID="{36365352-DBB1-4DED-A0EE-F473C4E2A8DD}" presName="rootText" presStyleLbl="node2" presStyleIdx="2" presStyleCnt="3">
        <dgm:presLayoutVars>
          <dgm:chPref val="3"/>
        </dgm:presLayoutVars>
      </dgm:prSet>
      <dgm:spPr/>
    </dgm:pt>
    <dgm:pt modelId="{44C8465B-239F-4CDD-9D87-09826AB44D20}" type="pres">
      <dgm:prSet presAssocID="{36365352-DBB1-4DED-A0EE-F473C4E2A8DD}" presName="rootConnector" presStyleLbl="node2" presStyleIdx="2" presStyleCnt="3"/>
      <dgm:spPr/>
    </dgm:pt>
    <dgm:pt modelId="{A8F187A6-610A-466C-A1BA-E139239712F5}" type="pres">
      <dgm:prSet presAssocID="{36365352-DBB1-4DED-A0EE-F473C4E2A8DD}" presName="hierChild4" presStyleCnt="0"/>
      <dgm:spPr/>
    </dgm:pt>
    <dgm:pt modelId="{5CCA7C6A-C97F-4FFF-89B7-F2BB6A5A2215}" type="pres">
      <dgm:prSet presAssocID="{36365352-DBB1-4DED-A0EE-F473C4E2A8DD}" presName="hierChild5" presStyleCnt="0"/>
      <dgm:spPr/>
    </dgm:pt>
    <dgm:pt modelId="{C9D47AE6-1CC8-4DAE-BB4B-DDCB80022C63}" type="pres">
      <dgm:prSet presAssocID="{AA6195C4-4A78-4203-BF3A-AD7AB6C08B09}" presName="hierChild3" presStyleCnt="0"/>
      <dgm:spPr/>
    </dgm:pt>
  </dgm:ptLst>
  <dgm:cxnLst>
    <dgm:cxn modelId="{D09D9C1C-C3D2-413F-8DB1-407E55D28F77}" type="presOf" srcId="{97192C67-FAA4-4AC4-A226-12FC1CFD9120}" destId="{7145DB1D-8675-4306-8F00-5BBC53C91F9C}" srcOrd="0" destOrd="0" presId="urn:microsoft.com/office/officeart/2009/3/layout/HorizontalOrganizationChart"/>
    <dgm:cxn modelId="{1C49ED23-EBE4-4427-B0DA-E2E99A040B84}" type="presOf" srcId="{59B97C7F-B009-4B27-9B1C-278987FF516F}" destId="{79FE1D8E-E7DD-4F1B-A5A2-FC218A937B00}" srcOrd="0" destOrd="0" presId="urn:microsoft.com/office/officeart/2009/3/layout/HorizontalOrganizationChart"/>
    <dgm:cxn modelId="{20658230-0430-49CA-8C8E-79BC708930DF}" type="presOf" srcId="{36365352-DBB1-4DED-A0EE-F473C4E2A8DD}" destId="{44C8465B-239F-4CDD-9D87-09826AB44D20}" srcOrd="1" destOrd="0" presId="urn:microsoft.com/office/officeart/2009/3/layout/HorizontalOrganizationChart"/>
    <dgm:cxn modelId="{78C6A538-FB99-42B3-BDE4-F59A60AEF3B2}" type="presOf" srcId="{36365352-DBB1-4DED-A0EE-F473C4E2A8DD}" destId="{DD2BD5B5-DD6A-4427-844C-3FB9DE64317E}" srcOrd="0" destOrd="0" presId="urn:microsoft.com/office/officeart/2009/3/layout/HorizontalOrganizationChart"/>
    <dgm:cxn modelId="{FCE0AD3C-2BE8-452F-9235-A1F697F1C2F9}" type="presOf" srcId="{97192C67-FAA4-4AC4-A226-12FC1CFD9120}" destId="{7BC9123B-A95C-41C1-BEB6-9DD68C8B0E2F}" srcOrd="1" destOrd="0" presId="urn:microsoft.com/office/officeart/2009/3/layout/HorizontalOrganizationChart"/>
    <dgm:cxn modelId="{F16B3E61-E9C9-48F7-BA62-0E9ABEE319C8}" type="presOf" srcId="{062A2552-3E2C-4980-9179-FB320D300733}" destId="{BF9DB334-0E94-4157-B009-F6BA368E1A83}" srcOrd="0" destOrd="0" presId="urn:microsoft.com/office/officeart/2009/3/layout/HorizontalOrganizationChart"/>
    <dgm:cxn modelId="{80C7AE69-C8DB-4DCC-A959-FF96ABDB62DF}" type="presOf" srcId="{69B21FF8-F260-4418-81A6-F25AE7667394}" destId="{8ACD14E9-6164-4919-80D6-7E1BB91DF4FB}" srcOrd="0" destOrd="0" presId="urn:microsoft.com/office/officeart/2009/3/layout/HorizontalOrganizationChart"/>
    <dgm:cxn modelId="{BCAE774E-1E5A-4BD1-B60F-84E604EA7D08}" srcId="{AA6195C4-4A78-4203-BF3A-AD7AB6C08B09}" destId="{36365352-DBB1-4DED-A0EE-F473C4E2A8DD}" srcOrd="2" destOrd="0" parTransId="{611F5A5E-8337-430C-B19E-808989AF4C27}" sibTransId="{FF57AC10-CF79-44F4-BB32-958FD4729779}"/>
    <dgm:cxn modelId="{4E14127C-ECFA-4CC8-A472-64CEB17B275B}" type="presOf" srcId="{0C8959CB-35BA-496F-A60C-8505ADD29F6E}" destId="{C0D8DB38-8A80-4CB3-9B13-DC15C64AEEBE}" srcOrd="0" destOrd="0" presId="urn:microsoft.com/office/officeart/2009/3/layout/HorizontalOrganizationChart"/>
    <dgm:cxn modelId="{2D716983-9843-4254-AA0B-8D1AF76BD5C2}" type="presOf" srcId="{AA6195C4-4A78-4203-BF3A-AD7AB6C08B09}" destId="{951CCE97-6889-43D3-8B8E-1CF4D16E10F3}" srcOrd="0" destOrd="0" presId="urn:microsoft.com/office/officeart/2009/3/layout/HorizontalOrganizationChart"/>
    <dgm:cxn modelId="{BB9C598A-10B3-4221-9BB0-DA2B13856335}" type="presOf" srcId="{611F5A5E-8337-430C-B19E-808989AF4C27}" destId="{25D6ACDE-7B34-4B99-833C-573E179FFC5A}" srcOrd="0" destOrd="0" presId="urn:microsoft.com/office/officeart/2009/3/layout/HorizontalOrganizationChart"/>
    <dgm:cxn modelId="{7BF798B2-55BD-4D5C-976F-2BDB67BB814D}" type="presOf" srcId="{0C8959CB-35BA-496F-A60C-8505ADD29F6E}" destId="{57801845-AC64-46A3-9CED-086FB24FAD1F}" srcOrd="1" destOrd="0" presId="urn:microsoft.com/office/officeart/2009/3/layout/HorizontalOrganizationChart"/>
    <dgm:cxn modelId="{AE343EC8-D439-49F8-9E25-14DBEE6B3916}" srcId="{AA6195C4-4A78-4203-BF3A-AD7AB6C08B09}" destId="{97192C67-FAA4-4AC4-A226-12FC1CFD9120}" srcOrd="1" destOrd="0" parTransId="{59B97C7F-B009-4B27-9B1C-278987FF516F}" sibTransId="{071410AE-1DD7-48BB-AD6C-25992AEB0163}"/>
    <dgm:cxn modelId="{8F069ECA-254A-459A-A7FC-0CE71DB785AD}" srcId="{AA6195C4-4A78-4203-BF3A-AD7AB6C08B09}" destId="{0C8959CB-35BA-496F-A60C-8505ADD29F6E}" srcOrd="0" destOrd="0" parTransId="{062A2552-3E2C-4980-9179-FB320D300733}" sibTransId="{2270AC0E-633B-4E51-8F4F-48BB60DFCF60}"/>
    <dgm:cxn modelId="{290E08CE-AAC4-40D2-9F0A-DBADED246F06}" type="presOf" srcId="{AA6195C4-4A78-4203-BF3A-AD7AB6C08B09}" destId="{5518A512-A457-43E8-8EF7-617B2614D519}" srcOrd="1" destOrd="0" presId="urn:microsoft.com/office/officeart/2009/3/layout/HorizontalOrganizationChart"/>
    <dgm:cxn modelId="{879082DE-03D7-479F-965E-2F2393E5BD6D}" srcId="{69B21FF8-F260-4418-81A6-F25AE7667394}" destId="{AA6195C4-4A78-4203-BF3A-AD7AB6C08B09}" srcOrd="0" destOrd="0" parTransId="{372C48E6-B7CB-421F-BF62-967FEE1978D2}" sibTransId="{FFF98350-4BDA-4AE5-8F69-F941CE7460EA}"/>
    <dgm:cxn modelId="{2A9E6219-6CA7-442C-BAA4-637941731D50}" type="presParOf" srcId="{8ACD14E9-6164-4919-80D6-7E1BB91DF4FB}" destId="{76E1F8BD-DE52-47D8-8E2D-F1BD7A98FCAA}" srcOrd="0" destOrd="0" presId="urn:microsoft.com/office/officeart/2009/3/layout/HorizontalOrganizationChart"/>
    <dgm:cxn modelId="{B4ED7E95-95E2-4C8A-9B69-5C6BE1D77C5B}" type="presParOf" srcId="{76E1F8BD-DE52-47D8-8E2D-F1BD7A98FCAA}" destId="{5EC126FA-BAAB-45A2-985B-95207AE4979B}" srcOrd="0" destOrd="0" presId="urn:microsoft.com/office/officeart/2009/3/layout/HorizontalOrganizationChart"/>
    <dgm:cxn modelId="{A9A1AE54-264B-497D-A77B-5433BC850111}" type="presParOf" srcId="{5EC126FA-BAAB-45A2-985B-95207AE4979B}" destId="{951CCE97-6889-43D3-8B8E-1CF4D16E10F3}" srcOrd="0" destOrd="0" presId="urn:microsoft.com/office/officeart/2009/3/layout/HorizontalOrganizationChart"/>
    <dgm:cxn modelId="{BC64DB54-4A33-48C4-B368-577079FCC6F6}" type="presParOf" srcId="{5EC126FA-BAAB-45A2-985B-95207AE4979B}" destId="{5518A512-A457-43E8-8EF7-617B2614D519}" srcOrd="1" destOrd="0" presId="urn:microsoft.com/office/officeart/2009/3/layout/HorizontalOrganizationChart"/>
    <dgm:cxn modelId="{5F9B354B-10C5-4BDC-95D7-B80E4B66E001}" type="presParOf" srcId="{76E1F8BD-DE52-47D8-8E2D-F1BD7A98FCAA}" destId="{B6AB9059-3B68-4F62-9E0E-E8EA5A747915}" srcOrd="1" destOrd="0" presId="urn:microsoft.com/office/officeart/2009/3/layout/HorizontalOrganizationChart"/>
    <dgm:cxn modelId="{4C68AE62-D4D2-490E-9934-175C19141074}" type="presParOf" srcId="{B6AB9059-3B68-4F62-9E0E-E8EA5A747915}" destId="{BF9DB334-0E94-4157-B009-F6BA368E1A83}" srcOrd="0" destOrd="0" presId="urn:microsoft.com/office/officeart/2009/3/layout/HorizontalOrganizationChart"/>
    <dgm:cxn modelId="{D061E623-BC1F-4B98-80E7-5BCE2547DD96}" type="presParOf" srcId="{B6AB9059-3B68-4F62-9E0E-E8EA5A747915}" destId="{1DDC84B6-B005-4559-83E6-6D6285739619}" srcOrd="1" destOrd="0" presId="urn:microsoft.com/office/officeart/2009/3/layout/HorizontalOrganizationChart"/>
    <dgm:cxn modelId="{B06E72A1-6BC9-4208-8B96-D8302E86997A}" type="presParOf" srcId="{1DDC84B6-B005-4559-83E6-6D6285739619}" destId="{126D323F-FFB9-40AC-8BB5-A44BC2D28CEB}" srcOrd="0" destOrd="0" presId="urn:microsoft.com/office/officeart/2009/3/layout/HorizontalOrganizationChart"/>
    <dgm:cxn modelId="{6F7754D2-8102-4484-B339-82075FC9C0A6}" type="presParOf" srcId="{126D323F-FFB9-40AC-8BB5-A44BC2D28CEB}" destId="{C0D8DB38-8A80-4CB3-9B13-DC15C64AEEBE}" srcOrd="0" destOrd="0" presId="urn:microsoft.com/office/officeart/2009/3/layout/HorizontalOrganizationChart"/>
    <dgm:cxn modelId="{A4E1668B-66B8-4F44-973C-4CF034FDFEA8}" type="presParOf" srcId="{126D323F-FFB9-40AC-8BB5-A44BC2D28CEB}" destId="{57801845-AC64-46A3-9CED-086FB24FAD1F}" srcOrd="1" destOrd="0" presId="urn:microsoft.com/office/officeart/2009/3/layout/HorizontalOrganizationChart"/>
    <dgm:cxn modelId="{27198F28-0784-4D49-8591-B4EDE815F4A7}" type="presParOf" srcId="{1DDC84B6-B005-4559-83E6-6D6285739619}" destId="{F1CEC7FE-928B-46F0-B0F5-353833F86914}" srcOrd="1" destOrd="0" presId="urn:microsoft.com/office/officeart/2009/3/layout/HorizontalOrganizationChart"/>
    <dgm:cxn modelId="{B9C14615-5B95-44E5-A312-1B87437DC074}" type="presParOf" srcId="{1DDC84B6-B005-4559-83E6-6D6285739619}" destId="{6539F811-3F12-40C4-80FD-6187D6481CF0}" srcOrd="2" destOrd="0" presId="urn:microsoft.com/office/officeart/2009/3/layout/HorizontalOrganizationChart"/>
    <dgm:cxn modelId="{4F06CAFC-1681-499E-B754-6FE98ACC41CC}" type="presParOf" srcId="{B6AB9059-3B68-4F62-9E0E-E8EA5A747915}" destId="{79FE1D8E-E7DD-4F1B-A5A2-FC218A937B00}" srcOrd="2" destOrd="0" presId="urn:microsoft.com/office/officeart/2009/3/layout/HorizontalOrganizationChart"/>
    <dgm:cxn modelId="{AD1D28D8-FCB7-4633-A92A-38C997FC5B26}" type="presParOf" srcId="{B6AB9059-3B68-4F62-9E0E-E8EA5A747915}" destId="{78498F25-CE3E-4CB8-9915-91165E84DA72}" srcOrd="3" destOrd="0" presId="urn:microsoft.com/office/officeart/2009/3/layout/HorizontalOrganizationChart"/>
    <dgm:cxn modelId="{9425134B-E84F-4827-A86B-E21C07CDEB40}" type="presParOf" srcId="{78498F25-CE3E-4CB8-9915-91165E84DA72}" destId="{BB0ADA0F-0CB8-4BB5-9DA1-897FE1E5CCC5}" srcOrd="0" destOrd="0" presId="urn:microsoft.com/office/officeart/2009/3/layout/HorizontalOrganizationChart"/>
    <dgm:cxn modelId="{072C2922-0A3C-4CFC-B1A8-244EBD2F47FD}" type="presParOf" srcId="{BB0ADA0F-0CB8-4BB5-9DA1-897FE1E5CCC5}" destId="{7145DB1D-8675-4306-8F00-5BBC53C91F9C}" srcOrd="0" destOrd="0" presId="urn:microsoft.com/office/officeart/2009/3/layout/HorizontalOrganizationChart"/>
    <dgm:cxn modelId="{DAE98429-2734-4336-8775-4B609706363E}" type="presParOf" srcId="{BB0ADA0F-0CB8-4BB5-9DA1-897FE1E5CCC5}" destId="{7BC9123B-A95C-41C1-BEB6-9DD68C8B0E2F}" srcOrd="1" destOrd="0" presId="urn:microsoft.com/office/officeart/2009/3/layout/HorizontalOrganizationChart"/>
    <dgm:cxn modelId="{B9310E64-4379-4A98-B237-26903B617948}" type="presParOf" srcId="{78498F25-CE3E-4CB8-9915-91165E84DA72}" destId="{65CFC337-815C-49E9-AF27-0F0D8FE3385E}" srcOrd="1" destOrd="0" presId="urn:microsoft.com/office/officeart/2009/3/layout/HorizontalOrganizationChart"/>
    <dgm:cxn modelId="{33E5ECF5-F519-4B40-BEE4-9A02799BD069}" type="presParOf" srcId="{78498F25-CE3E-4CB8-9915-91165E84DA72}" destId="{93E44BC7-F0E4-4070-9D42-0487E1EB82F6}" srcOrd="2" destOrd="0" presId="urn:microsoft.com/office/officeart/2009/3/layout/HorizontalOrganizationChart"/>
    <dgm:cxn modelId="{46D043DC-DC50-498E-B3EF-EA75A86F4746}" type="presParOf" srcId="{B6AB9059-3B68-4F62-9E0E-E8EA5A747915}" destId="{25D6ACDE-7B34-4B99-833C-573E179FFC5A}" srcOrd="4" destOrd="0" presId="urn:microsoft.com/office/officeart/2009/3/layout/HorizontalOrganizationChart"/>
    <dgm:cxn modelId="{F3C906B8-4440-4C3F-A8CF-43640E1FF45E}" type="presParOf" srcId="{B6AB9059-3B68-4F62-9E0E-E8EA5A747915}" destId="{C10C5116-BF3E-4A8D-8955-4E0EDE273812}" srcOrd="5" destOrd="0" presId="urn:microsoft.com/office/officeart/2009/3/layout/HorizontalOrganizationChart"/>
    <dgm:cxn modelId="{20E1E62E-DF60-4EB1-A1F6-100DCE9BF041}" type="presParOf" srcId="{C10C5116-BF3E-4A8D-8955-4E0EDE273812}" destId="{33870D06-93FE-48F1-8ABF-4D57AC169E8F}" srcOrd="0" destOrd="0" presId="urn:microsoft.com/office/officeart/2009/3/layout/HorizontalOrganizationChart"/>
    <dgm:cxn modelId="{CF802B81-8E35-480A-AD5A-4060DC7C33A4}" type="presParOf" srcId="{33870D06-93FE-48F1-8ABF-4D57AC169E8F}" destId="{DD2BD5B5-DD6A-4427-844C-3FB9DE64317E}" srcOrd="0" destOrd="0" presId="urn:microsoft.com/office/officeart/2009/3/layout/HorizontalOrganizationChart"/>
    <dgm:cxn modelId="{562440CC-B705-4D09-A02C-51FEAD1ADEB6}" type="presParOf" srcId="{33870D06-93FE-48F1-8ABF-4D57AC169E8F}" destId="{44C8465B-239F-4CDD-9D87-09826AB44D20}" srcOrd="1" destOrd="0" presId="urn:microsoft.com/office/officeart/2009/3/layout/HorizontalOrganizationChart"/>
    <dgm:cxn modelId="{ED0160CE-AAB3-41D0-B231-24086AC56CCF}" type="presParOf" srcId="{C10C5116-BF3E-4A8D-8955-4E0EDE273812}" destId="{A8F187A6-610A-466C-A1BA-E139239712F5}" srcOrd="1" destOrd="0" presId="urn:microsoft.com/office/officeart/2009/3/layout/HorizontalOrganizationChart"/>
    <dgm:cxn modelId="{D5B6C540-23E1-4FBC-9811-1A9F24C20B53}" type="presParOf" srcId="{C10C5116-BF3E-4A8D-8955-4E0EDE273812}" destId="{5CCA7C6A-C97F-4FFF-89B7-F2BB6A5A2215}" srcOrd="2" destOrd="0" presId="urn:microsoft.com/office/officeart/2009/3/layout/HorizontalOrganizationChart"/>
    <dgm:cxn modelId="{939E0F7B-4CD3-4EC7-8804-17B869619840}" type="presParOf" srcId="{76E1F8BD-DE52-47D8-8E2D-F1BD7A98FCAA}" destId="{C9D47AE6-1CC8-4DAE-BB4B-DDCB80022C63}"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7033B-7C79-4E90-90F4-7197AC6593A0}">
      <dsp:nvSpPr>
        <dsp:cNvPr id="0" name=""/>
        <dsp:cNvSpPr/>
      </dsp:nvSpPr>
      <dsp:spPr>
        <a:xfrm rot="5400000">
          <a:off x="-146445" y="151938"/>
          <a:ext cx="976303" cy="683412"/>
        </a:xfrm>
        <a:prstGeom prst="chevron">
          <a:avLst/>
        </a:prstGeom>
        <a:solidFill>
          <a:srgbClr val="F05A28"/>
        </a:solidFill>
        <a:ln w="25400" cap="flat" cmpd="sng" algn="ctr">
          <a:solidFill>
            <a:srgbClr val="F05A2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J</a:t>
          </a:r>
          <a:r>
            <a:rPr lang="lt-LT" sz="1400" b="1" kern="1200" dirty="0"/>
            <a:t>SK</a:t>
          </a:r>
          <a:endParaRPr lang="en-US" sz="1400" b="1" kern="1200" dirty="0"/>
        </a:p>
      </dsp:txBody>
      <dsp:txXfrm rot="-5400000">
        <a:off x="1" y="347198"/>
        <a:ext cx="683412" cy="292891"/>
      </dsp:txXfrm>
    </dsp:sp>
    <dsp:sp modelId="{F1E47F9C-4C45-4470-9434-67AAEFAA88EC}">
      <dsp:nvSpPr>
        <dsp:cNvPr id="0" name=""/>
        <dsp:cNvSpPr/>
      </dsp:nvSpPr>
      <dsp:spPr>
        <a:xfrm rot="5400000">
          <a:off x="4023945" y="-3335039"/>
          <a:ext cx="634597" cy="7315662"/>
        </a:xfrm>
        <a:prstGeom prst="round2SameRect">
          <a:avLst/>
        </a:prstGeom>
        <a:solidFill>
          <a:schemeClr val="lt1">
            <a:alpha val="90000"/>
            <a:hueOff val="0"/>
            <a:satOff val="0"/>
            <a:lumOff val="0"/>
            <a:alphaOff val="0"/>
          </a:schemeClr>
        </a:solidFill>
        <a:ln w="25400" cap="flat" cmpd="sng" algn="ctr">
          <a:solidFill>
            <a:srgbClr val="F05A28"/>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a:solidFill>
                <a:srgbClr val="385D6D"/>
              </a:solidFill>
            </a:rPr>
            <a:t>Laiškas pagrindiniam partneriui</a:t>
          </a:r>
          <a:r>
            <a:rPr lang="en-US" sz="1800" kern="1200" dirty="0">
              <a:solidFill>
                <a:srgbClr val="385D6D"/>
              </a:solidFill>
            </a:rPr>
            <a:t> (PP),</a:t>
          </a:r>
          <a:r>
            <a:rPr lang="lt-LT" sz="1800" kern="1200" dirty="0">
              <a:solidFill>
                <a:srgbClr val="385D6D"/>
              </a:solidFill>
            </a:rPr>
            <a:t> kuriame nurodytas JSK sprendimas ir paramos gavimo sąlygos, kurias reikia išpildyti</a:t>
          </a:r>
          <a:r>
            <a:rPr lang="en-US" sz="1800" kern="1200" dirty="0"/>
            <a:t>.</a:t>
          </a:r>
        </a:p>
      </dsp:txBody>
      <dsp:txXfrm rot="-5400000">
        <a:off x="683413" y="36471"/>
        <a:ext cx="7284684" cy="572641"/>
      </dsp:txXfrm>
    </dsp:sp>
    <dsp:sp modelId="{3D3E8D9F-A665-455A-B2DB-514D22C3B3EB}">
      <dsp:nvSpPr>
        <dsp:cNvPr id="0" name=""/>
        <dsp:cNvSpPr/>
      </dsp:nvSpPr>
      <dsp:spPr>
        <a:xfrm rot="5400000">
          <a:off x="-146445" y="1146473"/>
          <a:ext cx="976303" cy="683412"/>
        </a:xfrm>
        <a:prstGeom prst="chevron">
          <a:avLst/>
        </a:prstGeom>
        <a:solidFill>
          <a:srgbClr val="74AD41"/>
        </a:solidFill>
        <a:ln w="25400" cap="flat" cmpd="sng" algn="ctr">
          <a:solidFill>
            <a:srgbClr val="74AD4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lt-LT" sz="1200" b="1" kern="1200" dirty="0"/>
            <a:t>Sąlygos</a:t>
          </a:r>
          <a:endParaRPr lang="en-US" sz="1200" b="1" kern="1200" dirty="0"/>
        </a:p>
      </dsp:txBody>
      <dsp:txXfrm rot="-5400000">
        <a:off x="1" y="1341733"/>
        <a:ext cx="683412" cy="292891"/>
      </dsp:txXfrm>
    </dsp:sp>
    <dsp:sp modelId="{0D3BCE76-CAA8-4F69-9212-E25C2F4389E1}">
      <dsp:nvSpPr>
        <dsp:cNvPr id="0" name=""/>
        <dsp:cNvSpPr/>
      </dsp:nvSpPr>
      <dsp:spPr>
        <a:xfrm rot="5400000">
          <a:off x="3895312" y="-2340504"/>
          <a:ext cx="891863" cy="7315662"/>
        </a:xfrm>
        <a:prstGeom prst="round2SameRect">
          <a:avLst/>
        </a:prstGeom>
        <a:solidFill>
          <a:schemeClr val="lt1">
            <a:alpha val="90000"/>
            <a:hueOff val="0"/>
            <a:satOff val="0"/>
            <a:lumOff val="0"/>
            <a:alphaOff val="0"/>
          </a:schemeClr>
        </a:solidFill>
        <a:ln w="25400" cap="flat" cmpd="sng" algn="ctr">
          <a:solidFill>
            <a:srgbClr val="74AD4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Paramos gavimo sąlygų išpildymas ir VI patvirtinimas</a:t>
          </a:r>
          <a:r>
            <a:rPr lang="en-US" sz="1800" kern="1200" dirty="0">
              <a:solidFill>
                <a:srgbClr val="385D6D"/>
              </a:solidFill>
              <a:latin typeface="Arial"/>
              <a:ea typeface="+mn-ea"/>
              <a:cs typeface="+mn-cs"/>
            </a:rPr>
            <a:t>. </a:t>
          </a:r>
          <a:r>
            <a:rPr lang="lt-LT" sz="1800" kern="1200" dirty="0">
              <a:solidFill>
                <a:srgbClr val="385D6D"/>
              </a:solidFill>
              <a:latin typeface="Arial"/>
              <a:ea typeface="+mn-ea"/>
              <a:cs typeface="+mn-cs"/>
            </a:rPr>
            <a:t>PP teikia JTS pataisytą paraišką, biudžetą, atnaujintą techninę dokumentaciją. Oficialus patvirtinimas siunčiamas tik PP.</a:t>
          </a:r>
          <a:endParaRPr lang="en-US" sz="1800" kern="1200" dirty="0">
            <a:solidFill>
              <a:srgbClr val="385D6D"/>
            </a:solidFill>
            <a:latin typeface="Arial"/>
            <a:ea typeface="+mn-ea"/>
            <a:cs typeface="+mn-cs"/>
          </a:endParaRPr>
        </a:p>
      </dsp:txBody>
      <dsp:txXfrm rot="-5400000">
        <a:off x="683413" y="914932"/>
        <a:ext cx="7272125" cy="804789"/>
      </dsp:txXfrm>
    </dsp:sp>
    <dsp:sp modelId="{5F180458-D03E-4BB8-AB6E-E17272CAE5AF}">
      <dsp:nvSpPr>
        <dsp:cNvPr id="0" name=""/>
        <dsp:cNvSpPr/>
      </dsp:nvSpPr>
      <dsp:spPr>
        <a:xfrm rot="5400000">
          <a:off x="-146445" y="2091334"/>
          <a:ext cx="976303" cy="683412"/>
        </a:xfrm>
        <a:prstGeom prst="chevron">
          <a:avLst/>
        </a:prstGeom>
        <a:solidFill>
          <a:srgbClr val="698696"/>
        </a:solidFill>
        <a:ln w="25400" cap="flat" cmpd="sng" algn="ctr">
          <a:solidFill>
            <a:srgbClr val="6986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lt-LT" sz="1200" b="1" kern="1200" dirty="0"/>
        </a:p>
        <a:p>
          <a:pPr marL="0" lvl="0" indent="0" algn="ctr" defTabSz="533400">
            <a:lnSpc>
              <a:spcPct val="90000"/>
            </a:lnSpc>
            <a:spcBef>
              <a:spcPct val="0"/>
            </a:spcBef>
            <a:spcAft>
              <a:spcPct val="35000"/>
            </a:spcAft>
            <a:buNone/>
          </a:pPr>
          <a:r>
            <a:rPr lang="en-US" sz="1200" b="1" kern="1200" dirty="0"/>
            <a:t>BY </a:t>
          </a:r>
          <a:r>
            <a:rPr lang="lt-LT" sz="1200" b="1" kern="1200" dirty="0"/>
            <a:t>patvirtini-</a:t>
          </a:r>
          <a:r>
            <a:rPr lang="lt-LT" sz="1200" b="1" kern="1200" dirty="0" err="1"/>
            <a:t>mas</a:t>
          </a:r>
          <a:endParaRPr lang="en-US" sz="1200" b="1" kern="1200" dirty="0"/>
        </a:p>
      </dsp:txBody>
      <dsp:txXfrm rot="-5400000">
        <a:off x="1" y="2286594"/>
        <a:ext cx="683412" cy="292891"/>
      </dsp:txXfrm>
    </dsp:sp>
    <dsp:sp modelId="{4C3C3D78-53B0-4E2A-9178-8F0036FE3491}">
      <dsp:nvSpPr>
        <dsp:cNvPr id="0" name=""/>
        <dsp:cNvSpPr/>
      </dsp:nvSpPr>
      <dsp:spPr>
        <a:xfrm rot="5400000">
          <a:off x="3944818" y="-1395476"/>
          <a:ext cx="792851" cy="7315662"/>
        </a:xfrm>
        <a:prstGeom prst="round2SameRect">
          <a:avLst/>
        </a:prstGeom>
        <a:solidFill>
          <a:schemeClr val="lt1">
            <a:alpha val="90000"/>
            <a:hueOff val="0"/>
            <a:satOff val="0"/>
            <a:lumOff val="0"/>
            <a:alphaOff val="0"/>
          </a:schemeClr>
        </a:solidFill>
        <a:ln w="25400" cap="flat" cmpd="sng" algn="ctr">
          <a:solidFill>
            <a:srgbClr val="698696"/>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Patvirtinta paraiška ir biudžetas yra verčiami į rusų (baltarusių) kalbą ir teikiami patvirtinimui Baltarusijoje. Už registraciją atsakingas BY partneris(-</a:t>
          </a:r>
          <a:r>
            <a:rPr lang="lt-LT" sz="1800" kern="1200" dirty="0" err="1">
              <a:solidFill>
                <a:srgbClr val="385D6D"/>
              </a:solidFill>
              <a:latin typeface="Arial"/>
              <a:ea typeface="+mn-ea"/>
              <a:cs typeface="+mn-cs"/>
            </a:rPr>
            <a:t>iai</a:t>
          </a:r>
          <a:r>
            <a:rPr lang="lt-LT" sz="1800" kern="1200" dirty="0">
              <a:solidFill>
                <a:srgbClr val="385D6D"/>
              </a:solidFill>
              <a:latin typeface="Arial"/>
              <a:ea typeface="+mn-ea"/>
              <a:cs typeface="+mn-cs"/>
            </a:rPr>
            <a:t>).</a:t>
          </a:r>
          <a:endParaRPr lang="en-US" sz="1800" kern="1200" dirty="0">
            <a:solidFill>
              <a:srgbClr val="385D6D"/>
            </a:solidFill>
            <a:latin typeface="Arial"/>
            <a:ea typeface="+mn-ea"/>
            <a:cs typeface="+mn-cs"/>
          </a:endParaRPr>
        </a:p>
      </dsp:txBody>
      <dsp:txXfrm rot="-5400000">
        <a:off x="683413" y="1904633"/>
        <a:ext cx="7276958" cy="715443"/>
      </dsp:txXfrm>
    </dsp:sp>
    <dsp:sp modelId="{82BF812B-F234-4B58-A31B-C9516B9F16E4}">
      <dsp:nvSpPr>
        <dsp:cNvPr id="0" name=""/>
        <dsp:cNvSpPr/>
      </dsp:nvSpPr>
      <dsp:spPr>
        <a:xfrm rot="5400000">
          <a:off x="-146445" y="2900005"/>
          <a:ext cx="976303" cy="683412"/>
        </a:xfrm>
        <a:prstGeom prst="chevron">
          <a:avLst/>
        </a:prstGeom>
        <a:solidFill>
          <a:schemeClr val="accent6"/>
        </a:solidFill>
        <a:ln w="25400" cap="flat" cmpd="sng" algn="ctr">
          <a:solidFill>
            <a:srgbClr val="F59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lt-LT" sz="1400" b="1" kern="1200" dirty="0"/>
            <a:t>Pasiruošimas</a:t>
          </a:r>
          <a:endParaRPr lang="en-US" sz="1400" b="1" kern="1200" dirty="0"/>
        </a:p>
      </dsp:txBody>
      <dsp:txXfrm rot="-5400000">
        <a:off x="1" y="3095265"/>
        <a:ext cx="683412" cy="292891"/>
      </dsp:txXfrm>
    </dsp:sp>
    <dsp:sp modelId="{A29A70F6-BD62-4BA2-8672-54E3F0EC8217}">
      <dsp:nvSpPr>
        <dsp:cNvPr id="0" name=""/>
        <dsp:cNvSpPr/>
      </dsp:nvSpPr>
      <dsp:spPr>
        <a:xfrm rot="5400000">
          <a:off x="4023945" y="-529741"/>
          <a:ext cx="634597" cy="7315662"/>
        </a:xfrm>
        <a:prstGeom prst="round2SameRect">
          <a:avLst/>
        </a:prstGeom>
        <a:solidFill>
          <a:schemeClr val="lt1">
            <a:alpha val="90000"/>
            <a:hueOff val="0"/>
            <a:satOff val="0"/>
            <a:lumOff val="0"/>
            <a:alphaOff val="0"/>
          </a:schemeClr>
        </a:solidFill>
        <a:ln w="25400" cap="flat" cmpd="sng" algn="ctr">
          <a:solidFill>
            <a:srgbClr val="F5912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PP teikia JTS šiuos dokumentus:</a:t>
          </a:r>
          <a:r>
            <a:rPr lang="en-US" sz="1800" kern="1200" dirty="0">
              <a:solidFill>
                <a:srgbClr val="385D6D"/>
              </a:solidFill>
              <a:latin typeface="Arial"/>
              <a:ea typeface="+mn-ea"/>
              <a:cs typeface="+mn-cs"/>
            </a:rPr>
            <a:t> </a:t>
          </a:r>
          <a:r>
            <a:rPr lang="lt-LT" sz="1800" kern="1200" dirty="0">
              <a:solidFill>
                <a:srgbClr val="385D6D"/>
              </a:solidFill>
              <a:latin typeface="Arial"/>
              <a:ea typeface="+mn-ea"/>
              <a:cs typeface="+mn-cs"/>
            </a:rPr>
            <a:t>partnerystės sutartį, pirkimų planą, finansinio identifikavimo formą ir registracijos BY įrodymą.</a:t>
          </a:r>
          <a:endParaRPr lang="en-US" sz="1800" kern="1200" dirty="0">
            <a:solidFill>
              <a:srgbClr val="385D6D"/>
            </a:solidFill>
            <a:latin typeface="Arial"/>
            <a:ea typeface="+mn-ea"/>
            <a:cs typeface="+mn-cs"/>
          </a:endParaRPr>
        </a:p>
      </dsp:txBody>
      <dsp:txXfrm rot="-5400000">
        <a:off x="683413" y="2841769"/>
        <a:ext cx="7284684" cy="572641"/>
      </dsp:txXfrm>
    </dsp:sp>
    <dsp:sp modelId="{98195217-3DB7-468A-9F6F-1D34C1A680E2}">
      <dsp:nvSpPr>
        <dsp:cNvPr id="0" name=""/>
        <dsp:cNvSpPr/>
      </dsp:nvSpPr>
      <dsp:spPr>
        <a:xfrm rot="5400000">
          <a:off x="-146445" y="3901748"/>
          <a:ext cx="976303" cy="683412"/>
        </a:xfrm>
        <a:prstGeom prst="chevron">
          <a:avLst/>
        </a:prstGeom>
        <a:solidFill>
          <a:srgbClr val="8BC441"/>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t-LT" sz="1400" b="1" kern="1200" dirty="0"/>
            <a:t>Sutartis</a:t>
          </a:r>
          <a:endParaRPr lang="en-US" sz="1400" b="1" kern="1200" dirty="0"/>
        </a:p>
      </dsp:txBody>
      <dsp:txXfrm rot="-5400000">
        <a:off x="1" y="4097008"/>
        <a:ext cx="683412" cy="292891"/>
      </dsp:txXfrm>
    </dsp:sp>
    <dsp:sp modelId="{4A8490FA-6E4E-4591-840C-DFF4BBA23E7E}">
      <dsp:nvSpPr>
        <dsp:cNvPr id="0" name=""/>
        <dsp:cNvSpPr/>
      </dsp:nvSpPr>
      <dsp:spPr>
        <a:xfrm rot="5400000">
          <a:off x="3945334" y="414770"/>
          <a:ext cx="791819" cy="7315662"/>
        </a:xfrm>
        <a:prstGeom prst="round2SameRect">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Sutarties e-versija PDF formatu siunčiama pasirašyti PP. Pasirašytas popierinis dokumentas per JTS siunčiamas pasirašyti VI. Švenčiame</a:t>
          </a:r>
          <a:r>
            <a:rPr lang="en-US" sz="1800" kern="1200" dirty="0">
              <a:solidFill>
                <a:srgbClr val="385D6D"/>
              </a:solidFill>
              <a:latin typeface="Arial"/>
              <a:ea typeface="+mn-ea"/>
              <a:cs typeface="+mn-cs"/>
              <a:sym typeface="Wingdings" panose="05000000000000000000" pitchFamily="2" charset="2"/>
            </a:rPr>
            <a:t> </a:t>
          </a:r>
          <a:r>
            <a:rPr lang="lt-LT" sz="1800" kern="1200" dirty="0">
              <a:solidFill>
                <a:srgbClr val="385D6D"/>
              </a:solidFill>
              <a:latin typeface="Arial"/>
              <a:ea typeface="+mn-ea"/>
              <a:cs typeface="+mn-cs"/>
              <a:sym typeface="Wingdings" panose="05000000000000000000" pitchFamily="2" charset="2"/>
            </a:rPr>
            <a:t>ir ruošiamės tolimesniems darbams...</a:t>
          </a:r>
          <a:r>
            <a:rPr lang="en-US" sz="1400" kern="1200" dirty="0">
              <a:solidFill>
                <a:srgbClr val="385D6D"/>
              </a:solidFill>
            </a:rPr>
            <a:t>. </a:t>
          </a:r>
        </a:p>
      </dsp:txBody>
      <dsp:txXfrm rot="-5400000">
        <a:off x="683413" y="3715345"/>
        <a:ext cx="7277009" cy="714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BD716-0B54-4578-8419-67AAF3D8C43C}">
      <dsp:nvSpPr>
        <dsp:cNvPr id="0" name=""/>
        <dsp:cNvSpPr/>
      </dsp:nvSpPr>
      <dsp:spPr>
        <a:xfrm>
          <a:off x="7055" y="1448254"/>
          <a:ext cx="2108780" cy="1265268"/>
        </a:xfrm>
        <a:prstGeom prst="roundRect">
          <a:avLst>
            <a:gd name="adj" fmla="val 10000"/>
          </a:avLst>
        </a:prstGeom>
        <a:noFill/>
        <a:ln w="25400" cap="flat" cmpd="sng" algn="ctr">
          <a:solidFill>
            <a:srgbClr val="74AD4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b="1" kern="1200" dirty="0">
              <a:solidFill>
                <a:srgbClr val="385D6D"/>
              </a:solidFill>
            </a:rPr>
            <a:t>UŽSIENIO REIKALŲ MINISTERIJA</a:t>
          </a:r>
          <a:endParaRPr lang="ru-RU" sz="2100" b="1" kern="1200" dirty="0">
            <a:solidFill>
              <a:srgbClr val="385D6D"/>
            </a:solidFill>
          </a:endParaRPr>
        </a:p>
      </dsp:txBody>
      <dsp:txXfrm>
        <a:off x="44113" y="1485312"/>
        <a:ext cx="2034664" cy="1191152"/>
      </dsp:txXfrm>
    </dsp:sp>
    <dsp:sp modelId="{494187E4-216A-4008-9F1C-BFBB3D58DB4E}">
      <dsp:nvSpPr>
        <dsp:cNvPr id="0" name=""/>
        <dsp:cNvSpPr/>
      </dsp:nvSpPr>
      <dsp:spPr>
        <a:xfrm>
          <a:off x="2326714" y="1819400"/>
          <a:ext cx="447061" cy="522977"/>
        </a:xfrm>
        <a:prstGeom prst="rightArrow">
          <a:avLst>
            <a:gd name="adj1" fmla="val 60000"/>
            <a:gd name="adj2" fmla="val 50000"/>
          </a:avLst>
        </a:prstGeom>
        <a:solidFill>
          <a:srgbClr val="F05A2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2326714" y="1923995"/>
        <a:ext cx="312943" cy="313787"/>
      </dsp:txXfrm>
    </dsp:sp>
    <dsp:sp modelId="{B825EFB4-4230-433B-9B17-9AC454531100}">
      <dsp:nvSpPr>
        <dsp:cNvPr id="0" name=""/>
        <dsp:cNvSpPr/>
      </dsp:nvSpPr>
      <dsp:spPr>
        <a:xfrm>
          <a:off x="2959348" y="1448254"/>
          <a:ext cx="2108780" cy="1265268"/>
        </a:xfrm>
        <a:prstGeom prst="roundRect">
          <a:avLst>
            <a:gd name="adj" fmla="val 10000"/>
          </a:avLst>
        </a:prstGeom>
        <a:noFill/>
        <a:ln w="25400" cap="flat" cmpd="sng" algn="ctr">
          <a:solidFill>
            <a:srgbClr val="74AD4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b="1" kern="1200" dirty="0">
              <a:solidFill>
                <a:srgbClr val="385D6D"/>
              </a:solidFill>
            </a:rPr>
            <a:t>EKONOMIKOS MINISTERIJA</a:t>
          </a:r>
          <a:endParaRPr lang="ru-RU" sz="2100" b="1" kern="1200" dirty="0">
            <a:solidFill>
              <a:srgbClr val="385D6D"/>
            </a:solidFill>
          </a:endParaRPr>
        </a:p>
      </dsp:txBody>
      <dsp:txXfrm>
        <a:off x="2996406" y="1485312"/>
        <a:ext cx="2034664" cy="1191152"/>
      </dsp:txXfrm>
    </dsp:sp>
    <dsp:sp modelId="{8F7E32CC-DDC9-42D5-9EB8-1D6749895797}">
      <dsp:nvSpPr>
        <dsp:cNvPr id="0" name=""/>
        <dsp:cNvSpPr/>
      </dsp:nvSpPr>
      <dsp:spPr>
        <a:xfrm>
          <a:off x="5279006" y="1819400"/>
          <a:ext cx="447061" cy="522977"/>
        </a:xfrm>
        <a:prstGeom prst="rightArrow">
          <a:avLst>
            <a:gd name="adj1" fmla="val 60000"/>
            <a:gd name="adj2" fmla="val 50000"/>
          </a:avLst>
        </a:prstGeom>
        <a:solidFill>
          <a:srgbClr val="F05A2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5279006" y="1923995"/>
        <a:ext cx="312943" cy="313787"/>
      </dsp:txXfrm>
    </dsp:sp>
    <dsp:sp modelId="{DA923D55-8DB1-494B-930F-E50AFE0F328D}">
      <dsp:nvSpPr>
        <dsp:cNvPr id="0" name=""/>
        <dsp:cNvSpPr/>
      </dsp:nvSpPr>
      <dsp:spPr>
        <a:xfrm>
          <a:off x="5911641" y="1448254"/>
          <a:ext cx="2108780" cy="1265268"/>
        </a:xfrm>
        <a:prstGeom prst="roundRect">
          <a:avLst>
            <a:gd name="adj" fmla="val 10000"/>
          </a:avLst>
        </a:prstGeom>
        <a:noFill/>
        <a:ln w="25400" cap="flat" cmpd="sng" algn="ctr">
          <a:solidFill>
            <a:srgbClr val="74AD4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b="1" kern="1200" dirty="0">
              <a:solidFill>
                <a:srgbClr val="385D6D"/>
              </a:solidFill>
            </a:rPr>
            <a:t>BY PARTNERIS</a:t>
          </a:r>
          <a:endParaRPr lang="ru-RU" sz="2100" b="1" kern="1200" dirty="0">
            <a:solidFill>
              <a:srgbClr val="385D6D"/>
            </a:solidFill>
          </a:endParaRPr>
        </a:p>
      </dsp:txBody>
      <dsp:txXfrm>
        <a:off x="5948699" y="1485312"/>
        <a:ext cx="2034664" cy="1191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C17C0-1F9F-4FE3-A0D5-F6A50A8BCE9D}">
      <dsp:nvSpPr>
        <dsp:cNvPr id="0" name=""/>
        <dsp:cNvSpPr/>
      </dsp:nvSpPr>
      <dsp:spPr>
        <a:xfrm>
          <a:off x="4236728" y="3267446"/>
          <a:ext cx="91440" cy="382126"/>
        </a:xfrm>
        <a:custGeom>
          <a:avLst/>
          <a:gdLst/>
          <a:ahLst/>
          <a:cxnLst/>
          <a:rect l="0" t="0" r="0" b="0"/>
          <a:pathLst>
            <a:path>
              <a:moveTo>
                <a:pt x="45720" y="0"/>
              </a:moveTo>
              <a:lnTo>
                <a:pt x="45720" y="382126"/>
              </a:lnTo>
            </a:path>
          </a:pathLst>
        </a:custGeom>
        <a:noFill/>
        <a:ln w="25400" cap="flat" cmpd="sng" algn="ctr">
          <a:solidFill>
            <a:srgbClr val="385D6D"/>
          </a:solidFill>
          <a:prstDash val="solid"/>
        </a:ln>
        <a:effectLst/>
      </dsp:spPr>
      <dsp:style>
        <a:lnRef idx="2">
          <a:scrgbClr r="0" g="0" b="0"/>
        </a:lnRef>
        <a:fillRef idx="0">
          <a:scrgbClr r="0" g="0" b="0"/>
        </a:fillRef>
        <a:effectRef idx="0">
          <a:scrgbClr r="0" g="0" b="0"/>
        </a:effectRef>
        <a:fontRef idx="minor"/>
      </dsp:style>
    </dsp:sp>
    <dsp:sp modelId="{0B2703BC-035E-424E-9FE9-A6388D6155C5}">
      <dsp:nvSpPr>
        <dsp:cNvPr id="0" name=""/>
        <dsp:cNvSpPr/>
      </dsp:nvSpPr>
      <dsp:spPr>
        <a:xfrm>
          <a:off x="4236728" y="2050991"/>
          <a:ext cx="91440" cy="382126"/>
        </a:xfrm>
        <a:custGeom>
          <a:avLst/>
          <a:gdLst/>
          <a:ahLst/>
          <a:cxnLst/>
          <a:rect l="0" t="0" r="0" b="0"/>
          <a:pathLst>
            <a:path>
              <a:moveTo>
                <a:pt x="45720" y="0"/>
              </a:moveTo>
              <a:lnTo>
                <a:pt x="45720" y="382126"/>
              </a:lnTo>
            </a:path>
          </a:pathLst>
        </a:custGeom>
        <a:noFill/>
        <a:ln w="25400" cap="flat" cmpd="sng" algn="ctr">
          <a:solidFill>
            <a:srgbClr val="385D6D"/>
          </a:solidFill>
          <a:prstDash val="solid"/>
        </a:ln>
        <a:effectLst/>
      </dsp:spPr>
      <dsp:style>
        <a:lnRef idx="2">
          <a:scrgbClr r="0" g="0" b="0"/>
        </a:lnRef>
        <a:fillRef idx="0">
          <a:scrgbClr r="0" g="0" b="0"/>
        </a:fillRef>
        <a:effectRef idx="0">
          <a:scrgbClr r="0" g="0" b="0"/>
        </a:effectRef>
        <a:fontRef idx="minor"/>
      </dsp:style>
    </dsp:sp>
    <dsp:sp modelId="{AD36B8CE-2433-4BCB-886E-788287FAC2CE}">
      <dsp:nvSpPr>
        <dsp:cNvPr id="0" name=""/>
        <dsp:cNvSpPr/>
      </dsp:nvSpPr>
      <dsp:spPr>
        <a:xfrm>
          <a:off x="3051205" y="834536"/>
          <a:ext cx="1231243" cy="382126"/>
        </a:xfrm>
        <a:custGeom>
          <a:avLst/>
          <a:gdLst/>
          <a:ahLst/>
          <a:cxnLst/>
          <a:rect l="0" t="0" r="0" b="0"/>
          <a:pathLst>
            <a:path>
              <a:moveTo>
                <a:pt x="0" y="0"/>
              </a:moveTo>
              <a:lnTo>
                <a:pt x="0" y="260408"/>
              </a:lnTo>
              <a:lnTo>
                <a:pt x="1231243" y="260408"/>
              </a:lnTo>
              <a:lnTo>
                <a:pt x="1231243" y="382126"/>
              </a:lnTo>
            </a:path>
          </a:pathLst>
        </a:custGeom>
        <a:noFill/>
        <a:ln w="25400" cap="flat" cmpd="sng" algn="ctr">
          <a:solidFill>
            <a:srgbClr val="385D6D"/>
          </a:solidFill>
          <a:prstDash val="solid"/>
        </a:ln>
        <a:effectLst/>
      </dsp:spPr>
      <dsp:style>
        <a:lnRef idx="2">
          <a:scrgbClr r="0" g="0" b="0"/>
        </a:lnRef>
        <a:fillRef idx="0">
          <a:scrgbClr r="0" g="0" b="0"/>
        </a:fillRef>
        <a:effectRef idx="0">
          <a:scrgbClr r="0" g="0" b="0"/>
        </a:effectRef>
        <a:fontRef idx="minor"/>
      </dsp:style>
    </dsp:sp>
    <dsp:sp modelId="{81B274E3-A2D8-4BE6-92FC-44AD50BCD1EA}">
      <dsp:nvSpPr>
        <dsp:cNvPr id="0" name=""/>
        <dsp:cNvSpPr/>
      </dsp:nvSpPr>
      <dsp:spPr>
        <a:xfrm>
          <a:off x="1728675" y="3267446"/>
          <a:ext cx="91440" cy="382126"/>
        </a:xfrm>
        <a:custGeom>
          <a:avLst/>
          <a:gdLst/>
          <a:ahLst/>
          <a:cxnLst/>
          <a:rect l="0" t="0" r="0" b="0"/>
          <a:pathLst>
            <a:path>
              <a:moveTo>
                <a:pt x="45720" y="0"/>
              </a:moveTo>
              <a:lnTo>
                <a:pt x="45720" y="382126"/>
              </a:lnTo>
            </a:path>
          </a:pathLst>
        </a:custGeom>
        <a:noFill/>
        <a:ln w="25400" cap="flat" cmpd="sng" algn="ctr">
          <a:solidFill>
            <a:srgbClr val="385D6D"/>
          </a:solidFill>
          <a:prstDash val="solid"/>
        </a:ln>
        <a:effectLst/>
      </dsp:spPr>
      <dsp:style>
        <a:lnRef idx="2">
          <a:scrgbClr r="0" g="0" b="0"/>
        </a:lnRef>
        <a:fillRef idx="0">
          <a:scrgbClr r="0" g="0" b="0"/>
        </a:fillRef>
        <a:effectRef idx="0">
          <a:scrgbClr r="0" g="0" b="0"/>
        </a:effectRef>
        <a:fontRef idx="minor"/>
      </dsp:style>
    </dsp:sp>
    <dsp:sp modelId="{C6A65AE4-8CE6-4E59-9F2C-1F5FB0F9DDBF}">
      <dsp:nvSpPr>
        <dsp:cNvPr id="0" name=""/>
        <dsp:cNvSpPr/>
      </dsp:nvSpPr>
      <dsp:spPr>
        <a:xfrm>
          <a:off x="1728675" y="2050991"/>
          <a:ext cx="91440" cy="382126"/>
        </a:xfrm>
        <a:custGeom>
          <a:avLst/>
          <a:gdLst/>
          <a:ahLst/>
          <a:cxnLst/>
          <a:rect l="0" t="0" r="0" b="0"/>
          <a:pathLst>
            <a:path>
              <a:moveTo>
                <a:pt x="45720" y="0"/>
              </a:moveTo>
              <a:lnTo>
                <a:pt x="45720" y="382126"/>
              </a:lnTo>
            </a:path>
          </a:pathLst>
        </a:custGeom>
        <a:noFill/>
        <a:ln w="25400" cap="flat" cmpd="sng" algn="ctr">
          <a:solidFill>
            <a:srgbClr val="385D6D"/>
          </a:solidFill>
          <a:prstDash val="solid"/>
        </a:ln>
        <a:effectLst/>
      </dsp:spPr>
      <dsp:style>
        <a:lnRef idx="2">
          <a:scrgbClr r="0" g="0" b="0"/>
        </a:lnRef>
        <a:fillRef idx="0">
          <a:scrgbClr r="0" g="0" b="0"/>
        </a:fillRef>
        <a:effectRef idx="0">
          <a:scrgbClr r="0" g="0" b="0"/>
        </a:effectRef>
        <a:fontRef idx="minor"/>
      </dsp:style>
    </dsp:sp>
    <dsp:sp modelId="{A1C5B031-3C4A-446B-BE04-00A45F69E822}">
      <dsp:nvSpPr>
        <dsp:cNvPr id="0" name=""/>
        <dsp:cNvSpPr/>
      </dsp:nvSpPr>
      <dsp:spPr>
        <a:xfrm>
          <a:off x="1774395" y="834536"/>
          <a:ext cx="1276809" cy="382126"/>
        </a:xfrm>
        <a:custGeom>
          <a:avLst/>
          <a:gdLst/>
          <a:ahLst/>
          <a:cxnLst/>
          <a:rect l="0" t="0" r="0" b="0"/>
          <a:pathLst>
            <a:path>
              <a:moveTo>
                <a:pt x="1276809" y="0"/>
              </a:moveTo>
              <a:lnTo>
                <a:pt x="1276809" y="260408"/>
              </a:lnTo>
              <a:lnTo>
                <a:pt x="0" y="260408"/>
              </a:lnTo>
              <a:lnTo>
                <a:pt x="0" y="382126"/>
              </a:lnTo>
            </a:path>
          </a:pathLst>
        </a:custGeom>
        <a:noFill/>
        <a:ln w="25400" cap="flat" cmpd="sng" algn="ctr">
          <a:solidFill>
            <a:srgbClr val="385D6D"/>
          </a:solidFill>
          <a:prstDash val="solid"/>
        </a:ln>
        <a:effectLst/>
      </dsp:spPr>
      <dsp:style>
        <a:lnRef idx="2">
          <a:scrgbClr r="0" g="0" b="0"/>
        </a:lnRef>
        <a:fillRef idx="0">
          <a:scrgbClr r="0" g="0" b="0"/>
        </a:fillRef>
        <a:effectRef idx="0">
          <a:scrgbClr r="0" g="0" b="0"/>
        </a:effectRef>
        <a:fontRef idx="minor"/>
      </dsp:style>
    </dsp:sp>
    <dsp:sp modelId="{7F3BAC8E-EA1C-4E01-9153-C8D7E3435406}">
      <dsp:nvSpPr>
        <dsp:cNvPr id="0" name=""/>
        <dsp:cNvSpPr/>
      </dsp:nvSpPr>
      <dsp:spPr>
        <a:xfrm>
          <a:off x="352317" y="208"/>
          <a:ext cx="5397776"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8B36D-9EE3-46D2-9E18-D50B5A789917}">
      <dsp:nvSpPr>
        <dsp:cNvPr id="0" name=""/>
        <dsp:cNvSpPr/>
      </dsp:nvSpPr>
      <dsp:spPr>
        <a:xfrm>
          <a:off x="498306" y="138897"/>
          <a:ext cx="5397776"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400050">
            <a:lnSpc>
              <a:spcPct val="90000"/>
            </a:lnSpc>
            <a:spcBef>
              <a:spcPct val="0"/>
            </a:spcBef>
            <a:spcAft>
              <a:spcPct val="35000"/>
            </a:spcAft>
            <a:buNone/>
          </a:pPr>
          <a:r>
            <a:rPr lang="en-US" sz="1600" kern="1200" dirty="0" err="1">
              <a:solidFill>
                <a:srgbClr val="385D6D"/>
              </a:solidFill>
              <a:latin typeface="Arial"/>
              <a:ea typeface="+mn-ea"/>
              <a:cs typeface="+mn-cs"/>
            </a:rPr>
            <a:t>Ministrų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Tarybos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patvirtintas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prekių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darbų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ir</a:t>
          </a:r>
          <a:r>
            <a:rPr lang="en-US" sz="1600" kern="1200" dirty="0">
              <a:solidFill>
                <a:srgbClr val="385D6D"/>
              </a:solidFill>
              <a:latin typeface="Arial"/>
              <a:ea typeface="+mn-ea"/>
              <a:cs typeface="+mn-cs"/>
            </a:rPr>
            <a:t> paslaugų, </a:t>
          </a:r>
          <a:r>
            <a:rPr lang="en-US" sz="1600" kern="1200" dirty="0" err="1">
              <a:solidFill>
                <a:srgbClr val="385D6D"/>
              </a:solidFill>
              <a:latin typeface="Arial"/>
              <a:ea typeface="+mn-ea"/>
              <a:cs typeface="+mn-cs"/>
            </a:rPr>
            <a:t>numatytų</a:t>
          </a:r>
          <a:r>
            <a:rPr lang="en-US" sz="1600" kern="1200" dirty="0">
              <a:solidFill>
                <a:srgbClr val="385D6D"/>
              </a:solidFill>
              <a:latin typeface="Arial"/>
              <a:ea typeface="+mn-ea"/>
              <a:cs typeface="+mn-cs"/>
            </a:rPr>
            <a:t> TTP </a:t>
          </a:r>
          <a:r>
            <a:rPr lang="en-US" sz="1600" kern="1200" dirty="0" err="1">
              <a:solidFill>
                <a:srgbClr val="385D6D"/>
              </a:solidFill>
              <a:latin typeface="Arial"/>
              <a:ea typeface="+mn-ea"/>
              <a:cs typeface="+mn-cs"/>
            </a:rPr>
            <a:t>projektams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įgyvendinti</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sąrašas</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yra</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atleidimo</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nuo</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mokesčių</a:t>
          </a:r>
          <a:r>
            <a:rPr lang="en-US" sz="1600" kern="1200" dirty="0">
              <a:solidFill>
                <a:srgbClr val="385D6D"/>
              </a:solidFill>
              <a:latin typeface="Arial"/>
              <a:ea typeface="+mn-ea"/>
              <a:cs typeface="+mn-cs"/>
            </a:rPr>
            <a:t> </a:t>
          </a:r>
          <a:r>
            <a:rPr lang="en-US" sz="1600" kern="1200" dirty="0" err="1">
              <a:solidFill>
                <a:srgbClr val="385D6D"/>
              </a:solidFill>
              <a:latin typeface="Arial"/>
              <a:ea typeface="+mn-ea"/>
              <a:cs typeface="+mn-cs"/>
            </a:rPr>
            <a:t>pagrindas</a:t>
          </a:r>
          <a:endParaRPr lang="ru-RU" sz="1600" kern="1200" dirty="0">
            <a:solidFill>
              <a:srgbClr val="385D6D"/>
            </a:solidFill>
            <a:latin typeface="Arial"/>
            <a:ea typeface="+mn-ea"/>
            <a:cs typeface="+mn-cs"/>
          </a:endParaRPr>
        </a:p>
      </dsp:txBody>
      <dsp:txXfrm>
        <a:off x="522743" y="163334"/>
        <a:ext cx="5348902" cy="785454"/>
      </dsp:txXfrm>
    </dsp:sp>
    <dsp:sp modelId="{E633F085-EBF2-46FC-AB31-898A97DE502D}">
      <dsp:nvSpPr>
        <dsp:cNvPr id="0" name=""/>
        <dsp:cNvSpPr/>
      </dsp:nvSpPr>
      <dsp:spPr>
        <a:xfrm>
          <a:off x="689716" y="1216663"/>
          <a:ext cx="2169359"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CA7923-1DCA-462C-BE0E-E452193F3E30}">
      <dsp:nvSpPr>
        <dsp:cNvPr id="0" name=""/>
        <dsp:cNvSpPr/>
      </dsp:nvSpPr>
      <dsp:spPr>
        <a:xfrm>
          <a:off x="835705" y="1355353"/>
          <a:ext cx="2169359"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kern="1200" dirty="0">
              <a:solidFill>
                <a:srgbClr val="385D6D"/>
              </a:solidFill>
              <a:latin typeface="Arial"/>
              <a:ea typeface="+mn-ea"/>
              <a:cs typeface="+mn-cs"/>
            </a:rPr>
            <a:t>Paramos dalies atleidimas nuo mokesčių</a:t>
          </a:r>
          <a:endParaRPr lang="ru-RU" sz="1600" kern="1200" dirty="0">
            <a:solidFill>
              <a:srgbClr val="385D6D"/>
            </a:solidFill>
            <a:latin typeface="Arial"/>
            <a:ea typeface="+mn-ea"/>
            <a:cs typeface="+mn-cs"/>
          </a:endParaRPr>
        </a:p>
      </dsp:txBody>
      <dsp:txXfrm>
        <a:off x="860142" y="1379790"/>
        <a:ext cx="2120485" cy="785454"/>
      </dsp:txXfrm>
    </dsp:sp>
    <dsp:sp modelId="{890AB3AE-B495-4134-BB0C-4750B055C993}">
      <dsp:nvSpPr>
        <dsp:cNvPr id="0" name=""/>
        <dsp:cNvSpPr/>
      </dsp:nvSpPr>
      <dsp:spPr>
        <a:xfrm>
          <a:off x="689709" y="2433118"/>
          <a:ext cx="2169372"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31B9B1-9172-4919-A88C-B2BF4B48D8B2}">
      <dsp:nvSpPr>
        <dsp:cNvPr id="0" name=""/>
        <dsp:cNvSpPr/>
      </dsp:nvSpPr>
      <dsp:spPr>
        <a:xfrm>
          <a:off x="835698" y="2571808"/>
          <a:ext cx="2169372"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400050">
            <a:lnSpc>
              <a:spcPct val="90000"/>
            </a:lnSpc>
            <a:spcBef>
              <a:spcPct val="0"/>
            </a:spcBef>
            <a:spcAft>
              <a:spcPct val="35000"/>
            </a:spcAft>
            <a:buNone/>
          </a:pPr>
          <a:r>
            <a:rPr lang="lt-LT" sz="1600" kern="1200" dirty="0">
              <a:solidFill>
                <a:srgbClr val="385D6D"/>
              </a:solidFill>
              <a:latin typeface="Arial"/>
              <a:ea typeface="+mn-ea"/>
              <a:cs typeface="+mn-cs"/>
            </a:rPr>
            <a:t>Ekonomikos ministerija</a:t>
          </a:r>
          <a:endParaRPr lang="ru-RU" sz="1600" kern="1200" dirty="0">
            <a:solidFill>
              <a:srgbClr val="385D6D"/>
            </a:solidFill>
            <a:latin typeface="Arial"/>
            <a:ea typeface="+mn-ea"/>
            <a:cs typeface="+mn-cs"/>
          </a:endParaRPr>
        </a:p>
      </dsp:txBody>
      <dsp:txXfrm>
        <a:off x="860135" y="2596245"/>
        <a:ext cx="2120498" cy="785454"/>
      </dsp:txXfrm>
    </dsp:sp>
    <dsp:sp modelId="{EEA0CBE6-4536-42F6-B7A7-9786C3CFC053}">
      <dsp:nvSpPr>
        <dsp:cNvPr id="0" name=""/>
        <dsp:cNvSpPr/>
      </dsp:nvSpPr>
      <dsp:spPr>
        <a:xfrm>
          <a:off x="689716" y="3649573"/>
          <a:ext cx="2169359"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CAF9C-7E21-41A3-8108-C9AF0FBE9F41}">
      <dsp:nvSpPr>
        <dsp:cNvPr id="0" name=""/>
        <dsp:cNvSpPr/>
      </dsp:nvSpPr>
      <dsp:spPr>
        <a:xfrm>
          <a:off x="835705" y="3788263"/>
          <a:ext cx="2169359"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ru-RU" sz="3700" kern="1200"/>
        </a:p>
      </dsp:txBody>
      <dsp:txXfrm>
        <a:off x="860142" y="3812700"/>
        <a:ext cx="2120485" cy="785454"/>
      </dsp:txXfrm>
    </dsp:sp>
    <dsp:sp modelId="{67F3EC7E-357A-4522-9E12-FE86D1529DAA}">
      <dsp:nvSpPr>
        <dsp:cNvPr id="0" name=""/>
        <dsp:cNvSpPr/>
      </dsp:nvSpPr>
      <dsp:spPr>
        <a:xfrm>
          <a:off x="3152203" y="1216663"/>
          <a:ext cx="2260491"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7A333-785E-4169-8227-437D1223EF59}">
      <dsp:nvSpPr>
        <dsp:cNvPr id="0" name=""/>
        <dsp:cNvSpPr/>
      </dsp:nvSpPr>
      <dsp:spPr>
        <a:xfrm>
          <a:off x="3298192" y="1355353"/>
          <a:ext cx="2260491"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400050">
            <a:lnSpc>
              <a:spcPct val="90000"/>
            </a:lnSpc>
            <a:spcBef>
              <a:spcPct val="0"/>
            </a:spcBef>
            <a:spcAft>
              <a:spcPct val="35000"/>
            </a:spcAft>
            <a:buNone/>
          </a:pPr>
          <a:r>
            <a:rPr lang="lt-LT" sz="1600" kern="1200" dirty="0">
              <a:solidFill>
                <a:srgbClr val="385D6D"/>
              </a:solidFill>
              <a:latin typeface="Arial"/>
              <a:ea typeface="+mn-ea"/>
              <a:cs typeface="+mn-cs"/>
            </a:rPr>
            <a:t>Bendrojo finansavimo dalies atleidimas nuo mokesčių</a:t>
          </a:r>
          <a:endParaRPr lang="ru-RU" sz="1600" kern="1200" dirty="0">
            <a:solidFill>
              <a:srgbClr val="385D6D"/>
            </a:solidFill>
            <a:latin typeface="Arial"/>
            <a:ea typeface="+mn-ea"/>
            <a:cs typeface="+mn-cs"/>
          </a:endParaRPr>
        </a:p>
      </dsp:txBody>
      <dsp:txXfrm>
        <a:off x="3322629" y="1379790"/>
        <a:ext cx="2211617" cy="785454"/>
      </dsp:txXfrm>
    </dsp:sp>
    <dsp:sp modelId="{8E9BA68F-9DE4-47DF-BE28-92A51A215995}">
      <dsp:nvSpPr>
        <dsp:cNvPr id="0" name=""/>
        <dsp:cNvSpPr/>
      </dsp:nvSpPr>
      <dsp:spPr>
        <a:xfrm>
          <a:off x="3173022" y="2433118"/>
          <a:ext cx="2218853"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38621-713B-4EFB-8A89-337B35E5F0C2}">
      <dsp:nvSpPr>
        <dsp:cNvPr id="0" name=""/>
        <dsp:cNvSpPr/>
      </dsp:nvSpPr>
      <dsp:spPr>
        <a:xfrm>
          <a:off x="3319011" y="2571808"/>
          <a:ext cx="2218853"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400050">
            <a:lnSpc>
              <a:spcPct val="90000"/>
            </a:lnSpc>
            <a:spcBef>
              <a:spcPct val="0"/>
            </a:spcBef>
            <a:spcAft>
              <a:spcPct val="35000"/>
            </a:spcAft>
            <a:buNone/>
          </a:pPr>
          <a:r>
            <a:rPr lang="lt-LT" sz="1600" kern="1200" dirty="0">
              <a:solidFill>
                <a:srgbClr val="385D6D"/>
              </a:solidFill>
              <a:latin typeface="Arial"/>
              <a:ea typeface="+mn-ea"/>
              <a:cs typeface="+mn-cs"/>
            </a:rPr>
            <a:t>Regioninis vykdomasis komitetas</a:t>
          </a:r>
          <a:r>
            <a:rPr lang="en-US" sz="1600" kern="1200" dirty="0">
              <a:solidFill>
                <a:srgbClr val="385D6D"/>
              </a:solidFill>
              <a:latin typeface="Arial"/>
              <a:ea typeface="+mn-ea"/>
              <a:cs typeface="+mn-cs"/>
            </a:rPr>
            <a:t>, Minsk</a:t>
          </a:r>
          <a:r>
            <a:rPr lang="lt-LT" sz="1600" kern="1200" dirty="0">
              <a:solidFill>
                <a:srgbClr val="385D6D"/>
              </a:solidFill>
              <a:latin typeface="Arial"/>
              <a:ea typeface="+mn-ea"/>
              <a:cs typeface="+mn-cs"/>
            </a:rPr>
            <a:t>o m. </a:t>
          </a:r>
          <a:r>
            <a:rPr lang="lt-LT" sz="1600" kern="1200" dirty="0" err="1">
              <a:solidFill>
                <a:srgbClr val="385D6D"/>
              </a:solidFill>
              <a:latin typeface="Arial"/>
              <a:ea typeface="+mn-ea"/>
              <a:cs typeface="+mn-cs"/>
            </a:rPr>
            <a:t>vykd</a:t>
          </a:r>
          <a:r>
            <a:rPr lang="lt-LT" sz="1600" kern="1200" dirty="0">
              <a:solidFill>
                <a:srgbClr val="385D6D"/>
              </a:solidFill>
              <a:latin typeface="Arial"/>
              <a:ea typeface="+mn-ea"/>
              <a:cs typeface="+mn-cs"/>
            </a:rPr>
            <a:t>. komitetas</a:t>
          </a:r>
          <a:endParaRPr lang="ru-RU" sz="1600" kern="1200" dirty="0">
            <a:solidFill>
              <a:srgbClr val="385D6D"/>
            </a:solidFill>
            <a:latin typeface="Arial"/>
            <a:ea typeface="+mn-ea"/>
            <a:cs typeface="+mn-cs"/>
          </a:endParaRPr>
        </a:p>
      </dsp:txBody>
      <dsp:txXfrm>
        <a:off x="3343448" y="2596245"/>
        <a:ext cx="2169979" cy="785454"/>
      </dsp:txXfrm>
    </dsp:sp>
    <dsp:sp modelId="{731EA366-1D14-4EC4-BF57-E3F4FC5B041A}">
      <dsp:nvSpPr>
        <dsp:cNvPr id="0" name=""/>
        <dsp:cNvSpPr/>
      </dsp:nvSpPr>
      <dsp:spPr>
        <a:xfrm>
          <a:off x="3151053" y="3649573"/>
          <a:ext cx="2262790" cy="834328"/>
        </a:xfrm>
        <a:prstGeom prst="roundRect">
          <a:avLst>
            <a:gd name="adj" fmla="val 10000"/>
          </a:avLst>
        </a:prstGeom>
        <a:solidFill>
          <a:srgbClr val="F59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724479-F4D4-495F-B1CB-89C6C104FC2A}">
      <dsp:nvSpPr>
        <dsp:cNvPr id="0" name=""/>
        <dsp:cNvSpPr/>
      </dsp:nvSpPr>
      <dsp:spPr>
        <a:xfrm>
          <a:off x="3297042" y="3788263"/>
          <a:ext cx="2262790" cy="834328"/>
        </a:xfrm>
        <a:prstGeom prst="roundRect">
          <a:avLst>
            <a:gd name="adj" fmla="val 10000"/>
          </a:avLst>
        </a:prstGeom>
        <a:solidFill>
          <a:schemeClr val="lt1">
            <a:alpha val="90000"/>
            <a:hueOff val="0"/>
            <a:satOff val="0"/>
            <a:lumOff val="0"/>
            <a:alphaOff val="0"/>
          </a:schemeClr>
        </a:solidFill>
        <a:ln w="25400" cap="flat" cmpd="sng" algn="ctr">
          <a:solidFill>
            <a:srgbClr val="8BC441"/>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ru-RU" sz="3700" kern="1200"/>
        </a:p>
      </dsp:txBody>
      <dsp:txXfrm>
        <a:off x="3321479" y="3812700"/>
        <a:ext cx="2213916" cy="785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7033B-7C79-4E90-90F4-7197AC6593A0}">
      <dsp:nvSpPr>
        <dsp:cNvPr id="0" name=""/>
        <dsp:cNvSpPr/>
      </dsp:nvSpPr>
      <dsp:spPr>
        <a:xfrm rot="5400000">
          <a:off x="-255803" y="259166"/>
          <a:ext cx="1705354" cy="1193748"/>
        </a:xfrm>
        <a:prstGeom prst="chevron">
          <a:avLst/>
        </a:prstGeom>
        <a:solidFill>
          <a:srgbClr val="F05A28"/>
        </a:solidFill>
        <a:ln w="25400" cap="flat" cmpd="sng" algn="ctr">
          <a:solidFill>
            <a:srgbClr val="F05A2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lt-LT" sz="1200" b="1" kern="1200" dirty="0"/>
            <a:t>Paslaugos pirkimas</a:t>
          </a:r>
          <a:endParaRPr lang="en-US" sz="1200" b="1" kern="1200" dirty="0"/>
        </a:p>
      </dsp:txBody>
      <dsp:txXfrm rot="-5400000">
        <a:off x="0" y="600237"/>
        <a:ext cx="1193748" cy="511606"/>
      </dsp:txXfrm>
    </dsp:sp>
    <dsp:sp modelId="{F1E47F9C-4C45-4470-9434-67AAEFAA88EC}">
      <dsp:nvSpPr>
        <dsp:cNvPr id="0" name=""/>
        <dsp:cNvSpPr/>
      </dsp:nvSpPr>
      <dsp:spPr>
        <a:xfrm rot="5400000">
          <a:off x="4042171" y="-2845060"/>
          <a:ext cx="1108480" cy="6805326"/>
        </a:xfrm>
        <a:prstGeom prst="round2SameRect">
          <a:avLst/>
        </a:prstGeom>
        <a:solidFill>
          <a:schemeClr val="lt1">
            <a:alpha val="90000"/>
            <a:hueOff val="0"/>
            <a:satOff val="0"/>
            <a:lumOff val="0"/>
            <a:alphaOff val="0"/>
          </a:schemeClr>
        </a:solidFill>
        <a:ln w="25400" cap="flat" cmpd="sng" algn="ctr">
          <a:solidFill>
            <a:srgbClr val="F05A28"/>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lt-LT" sz="1800" dirty="0">
              <a:solidFill>
                <a:srgbClr val="385D6D"/>
              </a:solidFill>
            </a:rPr>
            <a:t>Audito paslaugą reikia pirkti tik LT ir </a:t>
          </a:r>
          <a:r>
            <a:rPr lang="en-US" sz="1800" dirty="0">
              <a:solidFill>
                <a:srgbClr val="385D6D"/>
              </a:solidFill>
            </a:rPr>
            <a:t>BY </a:t>
          </a:r>
          <a:r>
            <a:rPr lang="lt-LT" sz="1800" dirty="0">
              <a:solidFill>
                <a:srgbClr val="385D6D"/>
              </a:solidFill>
            </a:rPr>
            <a:t>partneriams</a:t>
          </a:r>
          <a:r>
            <a:rPr lang="en-US" sz="1800" dirty="0">
              <a:solidFill>
                <a:srgbClr val="385D6D"/>
              </a:solidFill>
            </a:rPr>
            <a:t>. </a:t>
          </a:r>
          <a:r>
            <a:rPr lang="lt-LT" sz="1800" dirty="0">
              <a:solidFill>
                <a:srgbClr val="385D6D"/>
              </a:solidFill>
            </a:rPr>
            <a:t>Už </a:t>
          </a:r>
          <a:r>
            <a:rPr lang="lt-LT" sz="1800" kern="1200" dirty="0">
              <a:solidFill>
                <a:srgbClr val="385D6D"/>
              </a:solidFill>
              <a:latin typeface="+mn-lt"/>
              <a:ea typeface="+mn-ea"/>
              <a:cs typeface="+mn-cs"/>
            </a:rPr>
            <a:t>LV partnerių auditą atsakinga Aplinkos apsaugos ir regioninės plėtros ministerija </a:t>
          </a:r>
          <a:endParaRPr lang="en-US" sz="1800" dirty="0">
            <a:solidFill>
              <a:srgbClr val="385D6D"/>
            </a:solidFill>
          </a:endParaRPr>
        </a:p>
      </dsp:txBody>
      <dsp:txXfrm rot="-5400000">
        <a:off x="1193748" y="57475"/>
        <a:ext cx="6751214" cy="1000256"/>
      </dsp:txXfrm>
    </dsp:sp>
    <dsp:sp modelId="{3D3E8D9F-A665-455A-B2DB-514D22C3B3EB}">
      <dsp:nvSpPr>
        <dsp:cNvPr id="0" name=""/>
        <dsp:cNvSpPr/>
      </dsp:nvSpPr>
      <dsp:spPr>
        <a:xfrm rot="5400000">
          <a:off x="-255803" y="1771675"/>
          <a:ext cx="1705354" cy="1193748"/>
        </a:xfrm>
        <a:prstGeom prst="chevron">
          <a:avLst/>
        </a:prstGeom>
        <a:solidFill>
          <a:srgbClr val="74AD41"/>
        </a:solidFill>
        <a:ln w="25400" cap="flat" cmpd="sng" algn="ctr">
          <a:solidFill>
            <a:srgbClr val="74AD4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lt-LT" sz="1200" b="1" kern="1200" dirty="0"/>
            <a:t>VI patvirtinimas</a:t>
          </a:r>
          <a:endParaRPr lang="en-US" sz="1200" b="1" kern="1200" dirty="0"/>
        </a:p>
      </dsp:txBody>
      <dsp:txXfrm rot="-5400000">
        <a:off x="0" y="2112746"/>
        <a:ext cx="1193748" cy="511606"/>
      </dsp:txXfrm>
    </dsp:sp>
    <dsp:sp modelId="{0D3BCE76-CAA8-4F69-9212-E25C2F4389E1}">
      <dsp:nvSpPr>
        <dsp:cNvPr id="0" name=""/>
        <dsp:cNvSpPr/>
      </dsp:nvSpPr>
      <dsp:spPr>
        <a:xfrm rot="5400000">
          <a:off x="4051055" y="-1332550"/>
          <a:ext cx="1090711" cy="6805326"/>
        </a:xfrm>
        <a:prstGeom prst="round2SameRect">
          <a:avLst/>
        </a:prstGeom>
        <a:solidFill>
          <a:schemeClr val="lt1">
            <a:alpha val="90000"/>
            <a:hueOff val="0"/>
            <a:satOff val="0"/>
            <a:lumOff val="0"/>
            <a:alphaOff val="0"/>
          </a:schemeClr>
        </a:solidFill>
        <a:ln w="25400" cap="flat" cmpd="sng" algn="ctr">
          <a:solidFill>
            <a:srgbClr val="74AD4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755650">
            <a:lnSpc>
              <a:spcPct val="90000"/>
            </a:lnSpc>
            <a:spcBef>
              <a:spcPct val="0"/>
            </a:spcBef>
            <a:spcAft>
              <a:spcPct val="15000"/>
            </a:spcAft>
            <a:buChar char="•"/>
          </a:pPr>
          <a:r>
            <a:rPr lang="lt-LT" sz="1800" kern="1200" dirty="0">
              <a:solidFill>
                <a:srgbClr val="385D6D"/>
              </a:solidFill>
              <a:latin typeface="+mn-lt"/>
              <a:ea typeface="+mn-ea"/>
              <a:cs typeface="+mn-cs"/>
            </a:rPr>
            <a:t>Daugiau apie auditorius</a:t>
          </a:r>
          <a:r>
            <a:rPr lang="lt-LT" sz="1800" kern="1200" dirty="0">
              <a:solidFill>
                <a:srgbClr val="385D6D"/>
              </a:solidFill>
            </a:rPr>
            <a:t>:</a:t>
          </a:r>
          <a:r>
            <a:rPr lang="en-US" sz="1800" b="0" kern="1200" dirty="0">
              <a:solidFill>
                <a:srgbClr val="385D6D"/>
              </a:solidFill>
            </a:rPr>
            <a:t> </a:t>
          </a:r>
          <a:r>
            <a:rPr lang="en-US" sz="1800" kern="1200" dirty="0">
              <a:solidFill>
                <a:srgbClr val="385D6D"/>
              </a:solidFill>
              <a:hlinkClick xmlns:r="http://schemas.openxmlformats.org/officeDocument/2006/relationships" r:id="rId1">
                <a:extLst>
                  <a:ext uri="{A12FA001-AC4F-418D-AE19-62706E023703}">
                    <ahyp:hlinkClr xmlns:ahyp="http://schemas.microsoft.com/office/drawing/2018/hyperlinkcolor" val="tx"/>
                  </a:ext>
                </a:extLst>
              </a:hlinkClick>
            </a:rPr>
            <a:t>https://www.eni-cbc.eu/llb/en/beneficiaries-zone/recommendations-for-the-selection-of-an-auditor-in-lithuania-belarus/4211</a:t>
          </a:r>
          <a:r>
            <a:rPr lang="en-US" sz="1800" b="1" kern="1200" dirty="0">
              <a:solidFill>
                <a:srgbClr val="385D6D"/>
              </a:solidFill>
            </a:rPr>
            <a:t> </a:t>
          </a:r>
          <a:endParaRPr lang="en-US" sz="1800" kern="1200" dirty="0">
            <a:solidFill>
              <a:srgbClr val="385D6D"/>
            </a:solidFill>
            <a:latin typeface="Arial"/>
            <a:ea typeface="+mn-ea"/>
            <a:cs typeface="+mn-cs"/>
          </a:endParaRPr>
        </a:p>
        <a:p>
          <a:pPr marL="171450" marR="0" lvl="1" indent="-171450" algn="l" defTabSz="755650" eaLnBrk="1" fontAlgn="auto" latinLnBrk="0" hangingPunct="1">
            <a:lnSpc>
              <a:spcPct val="90000"/>
            </a:lnSpc>
            <a:spcBef>
              <a:spcPct val="0"/>
            </a:spcBef>
            <a:spcAft>
              <a:spcPct val="15000"/>
            </a:spcAft>
            <a:buClrTx/>
            <a:buSzTx/>
            <a:buFont typeface="Arial" panose="020B0604020202020204" pitchFamily="34" charset="0"/>
            <a:buChar char="•"/>
            <a:tabLst/>
            <a:defRPr/>
          </a:pPr>
          <a:r>
            <a:rPr lang="lt-LT" sz="1800" kern="1200" dirty="0">
              <a:solidFill>
                <a:srgbClr val="385D6D"/>
              </a:solidFill>
              <a:latin typeface="Arial"/>
              <a:ea typeface="+mn-ea"/>
              <a:cs typeface="+mn-cs"/>
            </a:rPr>
            <a:t>PP siunčia informaciją apie pasirinktus auditorius JTS (VI). </a:t>
          </a:r>
          <a:endParaRPr lang="en-US" sz="1800" kern="1200" dirty="0">
            <a:solidFill>
              <a:srgbClr val="385D6D"/>
            </a:solidFill>
            <a:latin typeface="Arial"/>
            <a:ea typeface="+mn-ea"/>
            <a:cs typeface="+mn-cs"/>
          </a:endParaRPr>
        </a:p>
      </dsp:txBody>
      <dsp:txXfrm rot="-5400000">
        <a:off x="1193748" y="1578001"/>
        <a:ext cx="6752082" cy="984223"/>
      </dsp:txXfrm>
    </dsp:sp>
    <dsp:sp modelId="{5F180458-D03E-4BB8-AB6E-E17272CAE5AF}">
      <dsp:nvSpPr>
        <dsp:cNvPr id="0" name=""/>
        <dsp:cNvSpPr/>
      </dsp:nvSpPr>
      <dsp:spPr>
        <a:xfrm rot="5400000">
          <a:off x="-255803" y="3284185"/>
          <a:ext cx="1705354" cy="1193748"/>
        </a:xfrm>
        <a:prstGeom prst="chevron">
          <a:avLst/>
        </a:prstGeom>
        <a:solidFill>
          <a:srgbClr val="385D6D"/>
        </a:solidFill>
        <a:ln w="25400" cap="flat" cmpd="sng" algn="ctr">
          <a:solidFill>
            <a:srgbClr val="385D6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lt-LT" sz="1200" b="1" kern="1200" dirty="0"/>
            <a:t>Pasirašoma audito paslaugų sutartis</a:t>
          </a:r>
          <a:endParaRPr lang="en-US" sz="1200" b="1" kern="1200" dirty="0"/>
        </a:p>
      </dsp:txBody>
      <dsp:txXfrm rot="-5400000">
        <a:off x="0" y="3625256"/>
        <a:ext cx="1193748" cy="511606"/>
      </dsp:txXfrm>
    </dsp:sp>
    <dsp:sp modelId="{4C3C3D78-53B0-4E2A-9178-8F0036FE3491}">
      <dsp:nvSpPr>
        <dsp:cNvPr id="0" name=""/>
        <dsp:cNvSpPr/>
      </dsp:nvSpPr>
      <dsp:spPr>
        <a:xfrm rot="5400000">
          <a:off x="4042171" y="179959"/>
          <a:ext cx="1108480" cy="6805326"/>
        </a:xfrm>
        <a:prstGeom prst="round2SameRect">
          <a:avLst/>
        </a:prstGeom>
        <a:solidFill>
          <a:schemeClr val="lt1">
            <a:alpha val="90000"/>
            <a:hueOff val="0"/>
            <a:satOff val="0"/>
            <a:lumOff val="0"/>
            <a:alphaOff val="0"/>
          </a:schemeClr>
        </a:solidFill>
        <a:ln w="25400" cap="flat" cmpd="sng" algn="ctr">
          <a:solidFill>
            <a:srgbClr val="385D6D"/>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a:solidFill>
                <a:srgbClr val="385D6D"/>
              </a:solidFill>
              <a:latin typeface="Arial"/>
              <a:ea typeface="+mn-ea"/>
              <a:cs typeface="+mn-cs"/>
            </a:rPr>
            <a:t>Oficialus patvirtinimo laiškas siunčiamas PP.</a:t>
          </a:r>
          <a:r>
            <a:rPr lang="en-US" sz="1800" kern="1200" dirty="0">
              <a:solidFill>
                <a:srgbClr val="385D6D"/>
              </a:solidFill>
              <a:latin typeface="Arial"/>
              <a:ea typeface="+mn-ea"/>
              <a:cs typeface="+mn-cs"/>
            </a:rPr>
            <a:t> </a:t>
          </a:r>
          <a:r>
            <a:rPr lang="lt-LT" sz="1800" kern="1200" dirty="0">
              <a:solidFill>
                <a:srgbClr val="385D6D"/>
              </a:solidFill>
              <a:latin typeface="Arial"/>
              <a:ea typeface="+mn-ea"/>
              <a:cs typeface="+mn-cs"/>
            </a:rPr>
            <a:t>Tik jį gavus galima </a:t>
          </a:r>
          <a:r>
            <a:rPr lang="lt-LT" sz="1800" kern="1200" dirty="0">
              <a:solidFill>
                <a:srgbClr val="385D6D"/>
              </a:solidFill>
              <a:latin typeface="+mn-lt"/>
              <a:ea typeface="+mn-ea"/>
              <a:cs typeface="+mn-cs"/>
            </a:rPr>
            <a:t>pasirašyti audito paslaugų sutartį</a:t>
          </a:r>
          <a:r>
            <a:rPr lang="en-US" sz="1800" kern="1200" dirty="0">
              <a:solidFill>
                <a:srgbClr val="385D6D"/>
              </a:solidFill>
              <a:latin typeface="Arial"/>
              <a:ea typeface="+mn-ea"/>
              <a:cs typeface="+mn-cs"/>
            </a:rPr>
            <a:t>. </a:t>
          </a:r>
        </a:p>
      </dsp:txBody>
      <dsp:txXfrm rot="-5400000">
        <a:off x="1193748" y="3082494"/>
        <a:ext cx="6751214" cy="10002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42355-6B3D-431A-96B9-73B50DB243F6}">
      <dsp:nvSpPr>
        <dsp:cNvPr id="0" name=""/>
        <dsp:cNvSpPr/>
      </dsp:nvSpPr>
      <dsp:spPr>
        <a:xfrm>
          <a:off x="1436976" y="1525587"/>
          <a:ext cx="287086" cy="617236"/>
        </a:xfrm>
        <a:custGeom>
          <a:avLst/>
          <a:gdLst/>
          <a:ahLst/>
          <a:cxnLst/>
          <a:rect l="0" t="0" r="0" b="0"/>
          <a:pathLst>
            <a:path>
              <a:moveTo>
                <a:pt x="0" y="0"/>
              </a:moveTo>
              <a:lnTo>
                <a:pt x="143543" y="0"/>
              </a:lnTo>
              <a:lnTo>
                <a:pt x="143543" y="617236"/>
              </a:lnTo>
              <a:lnTo>
                <a:pt x="287086" y="6172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70F1EF-D0B2-416B-AF02-880C40D270B9}">
      <dsp:nvSpPr>
        <dsp:cNvPr id="0" name=""/>
        <dsp:cNvSpPr/>
      </dsp:nvSpPr>
      <dsp:spPr>
        <a:xfrm>
          <a:off x="1436976" y="1479867"/>
          <a:ext cx="287086" cy="91440"/>
        </a:xfrm>
        <a:custGeom>
          <a:avLst/>
          <a:gdLst/>
          <a:ahLst/>
          <a:cxnLst/>
          <a:rect l="0" t="0" r="0" b="0"/>
          <a:pathLst>
            <a:path>
              <a:moveTo>
                <a:pt x="0" y="45720"/>
              </a:moveTo>
              <a:lnTo>
                <a:pt x="287086"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890232-7578-4FED-893F-DDDFA98A0A6A}">
      <dsp:nvSpPr>
        <dsp:cNvPr id="0" name=""/>
        <dsp:cNvSpPr/>
      </dsp:nvSpPr>
      <dsp:spPr>
        <a:xfrm>
          <a:off x="1436976" y="908351"/>
          <a:ext cx="287086" cy="617236"/>
        </a:xfrm>
        <a:custGeom>
          <a:avLst/>
          <a:gdLst/>
          <a:ahLst/>
          <a:cxnLst/>
          <a:rect l="0" t="0" r="0" b="0"/>
          <a:pathLst>
            <a:path>
              <a:moveTo>
                <a:pt x="0" y="617236"/>
              </a:moveTo>
              <a:lnTo>
                <a:pt x="143543" y="617236"/>
              </a:lnTo>
              <a:lnTo>
                <a:pt x="143543" y="0"/>
              </a:lnTo>
              <a:lnTo>
                <a:pt x="28708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C0D8D-1461-4FB2-B779-2985A771525C}">
      <dsp:nvSpPr>
        <dsp:cNvPr id="0" name=""/>
        <dsp:cNvSpPr/>
      </dsp:nvSpPr>
      <dsp:spPr>
        <a:xfrm>
          <a:off x="1543" y="1306683"/>
          <a:ext cx="1435433" cy="437807"/>
        </a:xfrm>
        <a:prstGeom prst="rect">
          <a:avLst/>
        </a:prstGeom>
        <a:solidFill>
          <a:srgbClr val="385D6D"/>
        </a:solidFill>
        <a:ln>
          <a:solidFill>
            <a:srgbClr val="385D6D"/>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lt-LT" sz="1500" b="1" kern="1200" dirty="0"/>
            <a:t>Project </a:t>
          </a:r>
          <a:r>
            <a:rPr lang="lt-LT" sz="1500" b="1" kern="1200" dirty="0" err="1"/>
            <a:t>Description</a:t>
          </a:r>
          <a:endParaRPr lang="en-US" sz="1500" b="1" kern="1200" dirty="0"/>
        </a:p>
      </dsp:txBody>
      <dsp:txXfrm>
        <a:off x="1543" y="1306683"/>
        <a:ext cx="1435433" cy="437807"/>
      </dsp:txXfrm>
    </dsp:sp>
    <dsp:sp modelId="{E7CC5319-948F-4370-A4E9-42278D9FB67A}">
      <dsp:nvSpPr>
        <dsp:cNvPr id="0" name=""/>
        <dsp:cNvSpPr/>
      </dsp:nvSpPr>
      <dsp:spPr>
        <a:xfrm>
          <a:off x="1724063" y="689447"/>
          <a:ext cx="1435433" cy="43780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bg1"/>
              </a:solidFill>
            </a:rPr>
            <a:t>Act</a:t>
          </a:r>
          <a:r>
            <a:rPr lang="en-US" sz="1500" b="1" kern="1200" dirty="0">
              <a:solidFill>
                <a:schemeClr val="bg1"/>
              </a:solidFill>
            </a:rPr>
            <a:t>ion</a:t>
          </a:r>
          <a:r>
            <a:rPr lang="pl-PL" sz="1500" b="1" kern="1200" dirty="0">
              <a:solidFill>
                <a:schemeClr val="bg1"/>
              </a:solidFill>
            </a:rPr>
            <a:t> plan</a:t>
          </a:r>
          <a:endParaRPr lang="en-US" sz="1500" b="1" kern="1200" dirty="0">
            <a:solidFill>
              <a:schemeClr val="bg1"/>
            </a:solidFill>
          </a:endParaRPr>
        </a:p>
      </dsp:txBody>
      <dsp:txXfrm>
        <a:off x="1724063" y="689447"/>
        <a:ext cx="1435433" cy="437807"/>
      </dsp:txXfrm>
    </dsp:sp>
    <dsp:sp modelId="{3261120C-A048-4F81-A67B-EF50577DAA03}">
      <dsp:nvSpPr>
        <dsp:cNvPr id="0" name=""/>
        <dsp:cNvSpPr/>
      </dsp:nvSpPr>
      <dsp:spPr>
        <a:xfrm>
          <a:off x="1724063" y="1306683"/>
          <a:ext cx="1435433" cy="43780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A</a:t>
          </a:r>
          <a:r>
            <a:rPr lang="pl-PL" sz="1500" b="1" kern="1200" dirty="0" err="1"/>
            <a:t>ctivities</a:t>
          </a:r>
          <a:endParaRPr lang="en-US" sz="1500" b="1" kern="1200" dirty="0"/>
        </a:p>
      </dsp:txBody>
      <dsp:txXfrm>
        <a:off x="1724063" y="1306683"/>
        <a:ext cx="1435433" cy="437807"/>
      </dsp:txXfrm>
    </dsp:sp>
    <dsp:sp modelId="{85B59D18-B318-4A10-95FE-D0C380F98A18}">
      <dsp:nvSpPr>
        <dsp:cNvPr id="0" name=""/>
        <dsp:cNvSpPr/>
      </dsp:nvSpPr>
      <dsp:spPr>
        <a:xfrm>
          <a:off x="1724063" y="1923920"/>
          <a:ext cx="1435433" cy="43780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I</a:t>
          </a:r>
          <a:r>
            <a:rPr lang="pl-PL" sz="1500" b="1" kern="1200" dirty="0" err="1"/>
            <a:t>ndicators</a:t>
          </a:r>
          <a:endParaRPr lang="en-US" sz="1500" b="1" kern="1200" dirty="0"/>
        </a:p>
      </dsp:txBody>
      <dsp:txXfrm>
        <a:off x="1724063" y="1923920"/>
        <a:ext cx="1435433" cy="437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6ACDE-7B34-4B99-833C-573E179FFC5A}">
      <dsp:nvSpPr>
        <dsp:cNvPr id="0" name=""/>
        <dsp:cNvSpPr/>
      </dsp:nvSpPr>
      <dsp:spPr>
        <a:xfrm>
          <a:off x="1436976" y="1525587"/>
          <a:ext cx="287086" cy="617236"/>
        </a:xfrm>
        <a:custGeom>
          <a:avLst/>
          <a:gdLst/>
          <a:ahLst/>
          <a:cxnLst/>
          <a:rect l="0" t="0" r="0" b="0"/>
          <a:pathLst>
            <a:path>
              <a:moveTo>
                <a:pt x="0" y="0"/>
              </a:moveTo>
              <a:lnTo>
                <a:pt x="143543" y="0"/>
              </a:lnTo>
              <a:lnTo>
                <a:pt x="143543" y="617236"/>
              </a:lnTo>
              <a:lnTo>
                <a:pt x="287086" y="6172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FE1D8E-E7DD-4F1B-A5A2-FC218A937B00}">
      <dsp:nvSpPr>
        <dsp:cNvPr id="0" name=""/>
        <dsp:cNvSpPr/>
      </dsp:nvSpPr>
      <dsp:spPr>
        <a:xfrm>
          <a:off x="1436976" y="1479867"/>
          <a:ext cx="287086" cy="91440"/>
        </a:xfrm>
        <a:custGeom>
          <a:avLst/>
          <a:gdLst/>
          <a:ahLst/>
          <a:cxnLst/>
          <a:rect l="0" t="0" r="0" b="0"/>
          <a:pathLst>
            <a:path>
              <a:moveTo>
                <a:pt x="0" y="45720"/>
              </a:moveTo>
              <a:lnTo>
                <a:pt x="287086"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9DB334-0E94-4157-B009-F6BA368E1A83}">
      <dsp:nvSpPr>
        <dsp:cNvPr id="0" name=""/>
        <dsp:cNvSpPr/>
      </dsp:nvSpPr>
      <dsp:spPr>
        <a:xfrm>
          <a:off x="1436976" y="908351"/>
          <a:ext cx="287086" cy="617236"/>
        </a:xfrm>
        <a:custGeom>
          <a:avLst/>
          <a:gdLst/>
          <a:ahLst/>
          <a:cxnLst/>
          <a:rect l="0" t="0" r="0" b="0"/>
          <a:pathLst>
            <a:path>
              <a:moveTo>
                <a:pt x="0" y="617236"/>
              </a:moveTo>
              <a:lnTo>
                <a:pt x="143543" y="617236"/>
              </a:lnTo>
              <a:lnTo>
                <a:pt x="143543" y="0"/>
              </a:lnTo>
              <a:lnTo>
                <a:pt x="28708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CCE97-6889-43D3-8B8E-1CF4D16E10F3}">
      <dsp:nvSpPr>
        <dsp:cNvPr id="0" name=""/>
        <dsp:cNvSpPr/>
      </dsp:nvSpPr>
      <dsp:spPr>
        <a:xfrm>
          <a:off x="1543" y="1306683"/>
          <a:ext cx="1435433" cy="437807"/>
        </a:xfrm>
        <a:prstGeom prst="rect">
          <a:avLst/>
        </a:prstGeom>
        <a:solidFill>
          <a:srgbClr val="385D6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l-PL" sz="1300" b="1" kern="1200" dirty="0"/>
            <a:t>Project </a:t>
          </a:r>
          <a:r>
            <a:rPr lang="pl-PL" sz="1300" b="1" kern="1200" dirty="0" err="1"/>
            <a:t>budget</a:t>
          </a:r>
          <a:endParaRPr lang="en-US" sz="1300" b="1" kern="1200" dirty="0"/>
        </a:p>
      </dsp:txBody>
      <dsp:txXfrm>
        <a:off x="1543" y="1306683"/>
        <a:ext cx="1435433" cy="437807"/>
      </dsp:txXfrm>
    </dsp:sp>
    <dsp:sp modelId="{C0D8DB38-8A80-4CB3-9B13-DC15C64AEEBE}">
      <dsp:nvSpPr>
        <dsp:cNvPr id="0" name=""/>
        <dsp:cNvSpPr/>
      </dsp:nvSpPr>
      <dsp:spPr>
        <a:xfrm>
          <a:off x="1724063" y="689447"/>
          <a:ext cx="1435433" cy="43780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C</a:t>
          </a:r>
          <a:r>
            <a:rPr lang="pl-PL" sz="1300" b="1" kern="1200" dirty="0" err="1"/>
            <a:t>ategor</a:t>
          </a:r>
          <a:r>
            <a:rPr lang="en-US" sz="1300" b="1" kern="1200" dirty="0" err="1"/>
            <a:t>ies</a:t>
          </a:r>
          <a:r>
            <a:rPr lang="pl-PL" sz="1300" b="1" kern="1200" dirty="0"/>
            <a:t> of </a:t>
          </a:r>
          <a:r>
            <a:rPr lang="pl-PL" sz="1300" b="1" kern="1200" dirty="0" err="1"/>
            <a:t>expenditure</a:t>
          </a:r>
          <a:endParaRPr lang="en-US" sz="1300" b="1" kern="1200" dirty="0"/>
        </a:p>
      </dsp:txBody>
      <dsp:txXfrm>
        <a:off x="1724063" y="689447"/>
        <a:ext cx="1435433" cy="437807"/>
      </dsp:txXfrm>
    </dsp:sp>
    <dsp:sp modelId="{7145DB1D-8675-4306-8F00-5BBC53C91F9C}">
      <dsp:nvSpPr>
        <dsp:cNvPr id="0" name=""/>
        <dsp:cNvSpPr/>
      </dsp:nvSpPr>
      <dsp:spPr>
        <a:xfrm>
          <a:off x="1724063" y="1306683"/>
          <a:ext cx="1435433" cy="43780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J</a:t>
          </a:r>
          <a:r>
            <a:rPr lang="pl-PL" sz="1300" b="1" kern="1200" dirty="0" err="1"/>
            <a:t>ustification</a:t>
          </a:r>
          <a:r>
            <a:rPr lang="pl-PL" sz="1300" b="1" kern="1200" dirty="0"/>
            <a:t> of </a:t>
          </a:r>
          <a:r>
            <a:rPr lang="pl-PL" sz="1300" b="1" kern="1200" dirty="0" err="1"/>
            <a:t>costs</a:t>
          </a:r>
          <a:r>
            <a:rPr lang="pl-PL" sz="1300" b="1" kern="1200" dirty="0"/>
            <a:t> </a:t>
          </a:r>
          <a:endParaRPr lang="en-US" sz="1300" b="1" kern="1200" dirty="0"/>
        </a:p>
      </dsp:txBody>
      <dsp:txXfrm>
        <a:off x="1724063" y="1306683"/>
        <a:ext cx="1435433" cy="437807"/>
      </dsp:txXfrm>
    </dsp:sp>
    <dsp:sp modelId="{DD2BD5B5-DD6A-4427-844C-3FB9DE64317E}">
      <dsp:nvSpPr>
        <dsp:cNvPr id="0" name=""/>
        <dsp:cNvSpPr/>
      </dsp:nvSpPr>
      <dsp:spPr>
        <a:xfrm>
          <a:off x="1724063" y="1923920"/>
          <a:ext cx="1435433" cy="43780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l</a:t>
          </a:r>
          <a:r>
            <a:rPr lang="pl-PL" sz="1300" b="1" kern="1200" dirty="0" err="1"/>
            <a:t>imits</a:t>
          </a:r>
          <a:r>
            <a:rPr lang="pl-PL" sz="1300" b="1" kern="1200" baseline="0" dirty="0"/>
            <a:t> </a:t>
          </a:r>
          <a:r>
            <a:rPr lang="pl-PL" sz="1300" b="1" kern="1200" baseline="0" dirty="0" err="1"/>
            <a:t>amounts</a:t>
          </a:r>
          <a:r>
            <a:rPr lang="pl-PL" sz="1300" b="1" kern="1200" baseline="0" dirty="0"/>
            <a:t>, </a:t>
          </a:r>
          <a:r>
            <a:rPr lang="pl-PL" sz="1300" b="1" kern="1200" baseline="0" dirty="0" err="1"/>
            <a:t>units</a:t>
          </a:r>
          <a:r>
            <a:rPr lang="pl-PL" sz="1300" b="1" kern="1200" baseline="0" dirty="0"/>
            <a:t>, unit rat(es)</a:t>
          </a:r>
          <a:endParaRPr lang="en-US" sz="1300" b="1" kern="1200" dirty="0"/>
        </a:p>
      </dsp:txBody>
      <dsp:txXfrm>
        <a:off x="1724063" y="1923920"/>
        <a:ext cx="1435433" cy="4378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39" cy="499426"/>
          </a:xfrm>
          <a:prstGeom prst="rect">
            <a:avLst/>
          </a:prstGeom>
        </p:spPr>
        <p:txBody>
          <a:bodyPr vert="horz" lIns="85762" tIns="42881" rIns="85762" bIns="42881" rtlCol="0"/>
          <a:lstStyle>
            <a:lvl1pPr algn="l">
              <a:defRPr sz="1100"/>
            </a:lvl1pPr>
          </a:lstStyle>
          <a:p>
            <a:endParaRPr lang="en-US" dirty="0"/>
          </a:p>
        </p:txBody>
      </p:sp>
      <p:sp>
        <p:nvSpPr>
          <p:cNvPr id="3" name="Date Placeholder 2"/>
          <p:cNvSpPr>
            <a:spLocks noGrp="1"/>
          </p:cNvSpPr>
          <p:nvPr>
            <p:ph type="dt" sz="quarter" idx="1"/>
          </p:nvPr>
        </p:nvSpPr>
        <p:spPr>
          <a:xfrm>
            <a:off x="3848275" y="0"/>
            <a:ext cx="2944839" cy="499426"/>
          </a:xfrm>
          <a:prstGeom prst="rect">
            <a:avLst/>
          </a:prstGeom>
        </p:spPr>
        <p:txBody>
          <a:bodyPr vert="horz" lIns="85762" tIns="42881" rIns="85762" bIns="42881" rtlCol="0"/>
          <a:lstStyle>
            <a:lvl1pPr algn="r">
              <a:defRPr sz="1100"/>
            </a:lvl1pPr>
          </a:lstStyle>
          <a:p>
            <a:fld id="{04B8AFF8-84E0-4CB0-B2FA-1D944B40EC4E}" type="datetimeFigureOut">
              <a:rPr lang="en-US" smtClean="0"/>
              <a:pPr/>
              <a:t>6/9/2020</a:t>
            </a:fld>
            <a:endParaRPr lang="en-US" dirty="0"/>
          </a:p>
        </p:txBody>
      </p:sp>
      <p:sp>
        <p:nvSpPr>
          <p:cNvPr id="4" name="Footer Placeholder 3"/>
          <p:cNvSpPr>
            <a:spLocks noGrp="1"/>
          </p:cNvSpPr>
          <p:nvPr>
            <p:ph type="ftr" sz="quarter" idx="2"/>
          </p:nvPr>
        </p:nvSpPr>
        <p:spPr>
          <a:xfrm>
            <a:off x="0" y="9481199"/>
            <a:ext cx="2944839" cy="499426"/>
          </a:xfrm>
          <a:prstGeom prst="rect">
            <a:avLst/>
          </a:prstGeom>
        </p:spPr>
        <p:txBody>
          <a:bodyPr vert="horz" lIns="85762" tIns="42881" rIns="85762" bIns="42881"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48275" y="9481199"/>
            <a:ext cx="2944839" cy="499426"/>
          </a:xfrm>
          <a:prstGeom prst="rect">
            <a:avLst/>
          </a:prstGeom>
        </p:spPr>
        <p:txBody>
          <a:bodyPr vert="horz" lIns="85762" tIns="42881" rIns="85762" bIns="42881" rtlCol="0" anchor="b"/>
          <a:lstStyle>
            <a:lvl1pPr algn="r">
              <a:defRPr sz="1100"/>
            </a:lvl1pPr>
          </a:lstStyle>
          <a:p>
            <a:fld id="{2421CE74-06FF-431F-AE83-B6A588938FA4}" type="slidenum">
              <a:rPr lang="en-US" smtClean="0"/>
              <a:pPr/>
              <a:t>‹#›</a:t>
            </a:fld>
            <a:endParaRPr lang="en-US" dirty="0"/>
          </a:p>
        </p:txBody>
      </p:sp>
    </p:spTree>
    <p:extLst>
      <p:ext uri="{BB962C8B-B14F-4D97-AF65-F5344CB8AC3E}">
        <p14:creationId xmlns:p14="http://schemas.microsoft.com/office/powerpoint/2010/main" val="1015345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39" cy="499426"/>
          </a:xfrm>
          <a:prstGeom prst="rect">
            <a:avLst/>
          </a:prstGeom>
        </p:spPr>
        <p:txBody>
          <a:bodyPr vert="horz" lIns="85762" tIns="42881" rIns="85762" bIns="42881" rtlCol="0"/>
          <a:lstStyle>
            <a:lvl1pPr algn="l">
              <a:defRPr sz="1100"/>
            </a:lvl1pPr>
          </a:lstStyle>
          <a:p>
            <a:endParaRPr lang="en-US" dirty="0"/>
          </a:p>
        </p:txBody>
      </p:sp>
      <p:sp>
        <p:nvSpPr>
          <p:cNvPr id="3" name="Date Placeholder 2"/>
          <p:cNvSpPr>
            <a:spLocks noGrp="1"/>
          </p:cNvSpPr>
          <p:nvPr>
            <p:ph type="dt" idx="1"/>
          </p:nvPr>
        </p:nvSpPr>
        <p:spPr>
          <a:xfrm>
            <a:off x="3848275" y="0"/>
            <a:ext cx="2944839" cy="499426"/>
          </a:xfrm>
          <a:prstGeom prst="rect">
            <a:avLst/>
          </a:prstGeom>
        </p:spPr>
        <p:txBody>
          <a:bodyPr vert="horz" lIns="85762" tIns="42881" rIns="85762" bIns="42881" rtlCol="0"/>
          <a:lstStyle>
            <a:lvl1pPr algn="r">
              <a:defRPr sz="1100"/>
            </a:lvl1pPr>
          </a:lstStyle>
          <a:p>
            <a:fld id="{2D47BB73-F925-4402-9151-C5268AC49B87}" type="datetimeFigureOut">
              <a:rPr lang="en-US" smtClean="0"/>
              <a:pPr/>
              <a:t>6/9/2020</a:t>
            </a:fld>
            <a:endParaRPr lang="en-US" dirty="0"/>
          </a:p>
        </p:txBody>
      </p:sp>
      <p:sp>
        <p:nvSpPr>
          <p:cNvPr id="4" name="Slide Image Placeholder 3"/>
          <p:cNvSpPr>
            <a:spLocks noGrp="1" noRot="1" noChangeAspect="1"/>
          </p:cNvSpPr>
          <p:nvPr>
            <p:ph type="sldImg" idx="2"/>
          </p:nvPr>
        </p:nvSpPr>
        <p:spPr>
          <a:xfrm>
            <a:off x="901700" y="749300"/>
            <a:ext cx="4991100" cy="3743325"/>
          </a:xfrm>
          <a:prstGeom prst="rect">
            <a:avLst/>
          </a:prstGeom>
          <a:noFill/>
          <a:ln w="12700">
            <a:solidFill>
              <a:prstClr val="black"/>
            </a:solidFill>
          </a:ln>
        </p:spPr>
        <p:txBody>
          <a:bodyPr vert="horz" lIns="85762" tIns="42881" rIns="85762" bIns="42881" rtlCol="0" anchor="ctr"/>
          <a:lstStyle/>
          <a:p>
            <a:endParaRPr lang="en-US" dirty="0"/>
          </a:p>
        </p:txBody>
      </p:sp>
      <p:sp>
        <p:nvSpPr>
          <p:cNvPr id="5" name="Notes Placeholder 4"/>
          <p:cNvSpPr>
            <a:spLocks noGrp="1"/>
          </p:cNvSpPr>
          <p:nvPr>
            <p:ph type="body" sz="quarter" idx="3"/>
          </p:nvPr>
        </p:nvSpPr>
        <p:spPr>
          <a:xfrm>
            <a:off x="680005" y="4742176"/>
            <a:ext cx="5434490" cy="4491675"/>
          </a:xfrm>
          <a:prstGeom prst="rect">
            <a:avLst/>
          </a:prstGeom>
        </p:spPr>
        <p:txBody>
          <a:bodyPr vert="horz" lIns="85762" tIns="42881" rIns="85762" bIns="428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81199"/>
            <a:ext cx="2944839" cy="499426"/>
          </a:xfrm>
          <a:prstGeom prst="rect">
            <a:avLst/>
          </a:prstGeom>
        </p:spPr>
        <p:txBody>
          <a:bodyPr vert="horz" lIns="85762" tIns="42881" rIns="85762" bIns="42881" rtlCol="0" anchor="b"/>
          <a:lstStyle>
            <a:lvl1pPr algn="l">
              <a:defRPr sz="1100"/>
            </a:lvl1pPr>
          </a:lstStyle>
          <a:p>
            <a:endParaRPr lang="en-US" dirty="0"/>
          </a:p>
        </p:txBody>
      </p:sp>
      <p:sp>
        <p:nvSpPr>
          <p:cNvPr id="7" name="Slide Number Placeholder 6"/>
          <p:cNvSpPr>
            <a:spLocks noGrp="1"/>
          </p:cNvSpPr>
          <p:nvPr>
            <p:ph type="sldNum" sz="quarter" idx="5"/>
          </p:nvPr>
        </p:nvSpPr>
        <p:spPr>
          <a:xfrm>
            <a:off x="3848275" y="9481199"/>
            <a:ext cx="2944839" cy="499426"/>
          </a:xfrm>
          <a:prstGeom prst="rect">
            <a:avLst/>
          </a:prstGeom>
        </p:spPr>
        <p:txBody>
          <a:bodyPr vert="horz" lIns="85762" tIns="42881" rIns="85762" bIns="42881" rtlCol="0" anchor="b"/>
          <a:lstStyle>
            <a:lvl1pPr algn="r">
              <a:defRPr sz="1100"/>
            </a:lvl1pPr>
          </a:lstStyle>
          <a:p>
            <a:fld id="{C7D754A4-044D-4FEC-8EE0-2B30ADA65767}" type="slidenum">
              <a:rPr lang="en-US" smtClean="0"/>
              <a:pPr/>
              <a:t>‹#›</a:t>
            </a:fld>
            <a:endParaRPr lang="en-US" dirty="0"/>
          </a:p>
        </p:txBody>
      </p:sp>
    </p:spTree>
    <p:extLst>
      <p:ext uri="{BB962C8B-B14F-4D97-AF65-F5344CB8AC3E}">
        <p14:creationId xmlns:p14="http://schemas.microsoft.com/office/powerpoint/2010/main" val="3114916587"/>
      </p:ext>
    </p:extLst>
  </p:cSld>
  <p:clrMap bg1="lt1" tx1="dk1" bg2="lt2" tx2="dk2" accent1="accent1" accent2="accent2" accent3="accent3" accent4="accent4" accent5="accent5" accent6="accent6" hlink="hlink" folHlink="folHlink"/>
  <p:notesStyle>
    <a:lvl1pPr marL="0" algn="l" defTabSz="829452" rtl="0" eaLnBrk="1" latinLnBrk="0" hangingPunct="1">
      <a:defRPr sz="1100" kern="1200">
        <a:solidFill>
          <a:schemeClr val="tx1"/>
        </a:solidFill>
        <a:latin typeface="+mn-lt"/>
        <a:ea typeface="+mn-ea"/>
        <a:cs typeface="+mn-cs"/>
      </a:defRPr>
    </a:lvl1pPr>
    <a:lvl2pPr marL="414726" algn="l" defTabSz="829452" rtl="0" eaLnBrk="1" latinLnBrk="0" hangingPunct="1">
      <a:defRPr sz="1100" kern="1200">
        <a:solidFill>
          <a:schemeClr val="tx1"/>
        </a:solidFill>
        <a:latin typeface="+mn-lt"/>
        <a:ea typeface="+mn-ea"/>
        <a:cs typeface="+mn-cs"/>
      </a:defRPr>
    </a:lvl2pPr>
    <a:lvl3pPr marL="829452" algn="l" defTabSz="829452" rtl="0" eaLnBrk="1" latinLnBrk="0" hangingPunct="1">
      <a:defRPr sz="1100" kern="1200">
        <a:solidFill>
          <a:schemeClr val="tx1"/>
        </a:solidFill>
        <a:latin typeface="+mn-lt"/>
        <a:ea typeface="+mn-ea"/>
        <a:cs typeface="+mn-cs"/>
      </a:defRPr>
    </a:lvl3pPr>
    <a:lvl4pPr marL="1244178" algn="l" defTabSz="829452" rtl="0" eaLnBrk="1" latinLnBrk="0" hangingPunct="1">
      <a:defRPr sz="1100" kern="1200">
        <a:solidFill>
          <a:schemeClr val="tx1"/>
        </a:solidFill>
        <a:latin typeface="+mn-lt"/>
        <a:ea typeface="+mn-ea"/>
        <a:cs typeface="+mn-cs"/>
      </a:defRPr>
    </a:lvl4pPr>
    <a:lvl5pPr marL="1658904" algn="l" defTabSz="829452" rtl="0" eaLnBrk="1" latinLnBrk="0" hangingPunct="1">
      <a:defRPr sz="1100" kern="1200">
        <a:solidFill>
          <a:schemeClr val="tx1"/>
        </a:solidFill>
        <a:latin typeface="+mn-lt"/>
        <a:ea typeface="+mn-ea"/>
        <a:cs typeface="+mn-cs"/>
      </a:defRPr>
    </a:lvl5pPr>
    <a:lvl6pPr marL="2073631" algn="l" defTabSz="829452" rtl="0" eaLnBrk="1" latinLnBrk="0" hangingPunct="1">
      <a:defRPr sz="1100" kern="1200">
        <a:solidFill>
          <a:schemeClr val="tx1"/>
        </a:solidFill>
        <a:latin typeface="+mn-lt"/>
        <a:ea typeface="+mn-ea"/>
        <a:cs typeface="+mn-cs"/>
      </a:defRPr>
    </a:lvl6pPr>
    <a:lvl7pPr marL="2488357" algn="l" defTabSz="829452" rtl="0" eaLnBrk="1" latinLnBrk="0" hangingPunct="1">
      <a:defRPr sz="1100" kern="1200">
        <a:solidFill>
          <a:schemeClr val="tx1"/>
        </a:solidFill>
        <a:latin typeface="+mn-lt"/>
        <a:ea typeface="+mn-ea"/>
        <a:cs typeface="+mn-cs"/>
      </a:defRPr>
    </a:lvl7pPr>
    <a:lvl8pPr marL="2903083" algn="l" defTabSz="829452" rtl="0" eaLnBrk="1" latinLnBrk="0" hangingPunct="1">
      <a:defRPr sz="1100" kern="1200">
        <a:solidFill>
          <a:schemeClr val="tx1"/>
        </a:solidFill>
        <a:latin typeface="+mn-lt"/>
        <a:ea typeface="+mn-ea"/>
        <a:cs typeface="+mn-cs"/>
      </a:defRPr>
    </a:lvl8pPr>
    <a:lvl9pPr marL="3317809" algn="l" defTabSz="82945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ritannica.com/science/ice-shel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britannica.com/science/iceberg/Iceberg-size-and-shape" TargetMode="External"/><Relationship Id="rId4" Type="http://schemas.openxmlformats.org/officeDocument/2006/relationships/hyperlink" Target="https://www.britannica.com/science/play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C7D754A4-044D-4FEC-8EE0-2B30ADA65767}" type="slidenum">
              <a:rPr lang="en-US" smtClean="0"/>
              <a:pPr/>
              <a:t>3</a:t>
            </a:fld>
            <a:endParaRPr lang="en-US" dirty="0"/>
          </a:p>
        </p:txBody>
      </p:sp>
    </p:spTree>
    <p:extLst>
      <p:ext uri="{BB962C8B-B14F-4D97-AF65-F5344CB8AC3E}">
        <p14:creationId xmlns:p14="http://schemas.microsoft.com/office/powerpoint/2010/main" val="257134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342900" indent="-342900">
              <a:buFontTx/>
              <a:buChar char="-"/>
            </a:pPr>
            <a:endParaRPr lang="lt-LT" dirty="0"/>
          </a:p>
          <a:p>
            <a:pPr marL="342900" indent="-342900">
              <a:buFontTx/>
              <a:buChar char="-"/>
            </a:pPr>
            <a:r>
              <a:rPr lang="en-US" dirty="0"/>
              <a:t>NOTE: the complexity of the systems should align with the </a:t>
            </a:r>
            <a:r>
              <a:rPr lang="en-US" dirty="0" err="1"/>
              <a:t>compexity</a:t>
            </a:r>
            <a:r>
              <a:rPr lang="en-US" dirty="0"/>
              <a:t> of the project !</a:t>
            </a:r>
          </a:p>
          <a:p>
            <a:pPr marL="342900" indent="-342900">
              <a:buFontTx/>
              <a:buChar char="-"/>
            </a:pPr>
            <a:r>
              <a:rPr lang="en-US" dirty="0"/>
              <a:t>Setting-up accounting, adequate internal controls and a good document archiving system;</a:t>
            </a:r>
            <a:endParaRPr lang="lt-LT" dirty="0"/>
          </a:p>
          <a:p>
            <a:pPr marL="342900" indent="-342900">
              <a:buFontTx/>
              <a:buChar char="-"/>
            </a:pPr>
            <a:r>
              <a:rPr lang="lt-LT" dirty="0" err="1"/>
              <a:t>Setting</a:t>
            </a:r>
            <a:r>
              <a:rPr lang="lt-LT" dirty="0"/>
              <a:t> </a:t>
            </a:r>
            <a:r>
              <a:rPr lang="lt-LT" dirty="0" err="1"/>
              <a:t>good</a:t>
            </a:r>
            <a:r>
              <a:rPr lang="lt-LT" dirty="0"/>
              <a:t> </a:t>
            </a:r>
            <a:r>
              <a:rPr lang="lt-LT" dirty="0" err="1"/>
              <a:t>project</a:t>
            </a:r>
            <a:r>
              <a:rPr lang="lt-LT" dirty="0"/>
              <a:t> </a:t>
            </a:r>
            <a:r>
              <a:rPr lang="lt-LT" dirty="0" err="1"/>
              <a:t>monitoring</a:t>
            </a:r>
            <a:r>
              <a:rPr lang="lt-LT" dirty="0"/>
              <a:t> </a:t>
            </a:r>
            <a:r>
              <a:rPr lang="lt-LT" dirty="0" err="1"/>
              <a:t>system</a:t>
            </a:r>
            <a:r>
              <a:rPr lang="lt-LT" dirty="0"/>
              <a:t> to </a:t>
            </a:r>
            <a:r>
              <a:rPr lang="lt-LT" dirty="0" err="1"/>
              <a:t>follow</a:t>
            </a:r>
            <a:r>
              <a:rPr lang="lt-LT" dirty="0"/>
              <a:t> </a:t>
            </a:r>
            <a:r>
              <a:rPr lang="lt-LT" dirty="0" err="1"/>
              <a:t>up</a:t>
            </a:r>
            <a:r>
              <a:rPr lang="lt-LT" dirty="0"/>
              <a:t> </a:t>
            </a:r>
            <a:r>
              <a:rPr lang="lt-LT" dirty="0" err="1"/>
              <a:t>on</a:t>
            </a:r>
            <a:r>
              <a:rPr lang="lt-LT" dirty="0"/>
              <a:t> </a:t>
            </a:r>
            <a:r>
              <a:rPr lang="lt-LT" dirty="0" err="1"/>
              <a:t>project</a:t>
            </a:r>
            <a:r>
              <a:rPr lang="lt-LT" dirty="0"/>
              <a:t> </a:t>
            </a:r>
            <a:r>
              <a:rPr lang="lt-LT" dirty="0" err="1"/>
              <a:t>progress</a:t>
            </a:r>
            <a:r>
              <a:rPr lang="lt-LT" dirty="0"/>
              <a:t> </a:t>
            </a:r>
            <a:r>
              <a:rPr lang="lt-LT" dirty="0" err="1"/>
              <a:t>towards</a:t>
            </a:r>
            <a:r>
              <a:rPr lang="lt-LT" dirty="0"/>
              <a:t> </a:t>
            </a:r>
            <a:r>
              <a:rPr lang="lt-LT" dirty="0" err="1"/>
              <a:t>achievement</a:t>
            </a:r>
            <a:r>
              <a:rPr lang="lt-LT" dirty="0"/>
              <a:t> </a:t>
            </a:r>
            <a:r>
              <a:rPr lang="lt-LT" dirty="0" err="1"/>
              <a:t>of</a:t>
            </a:r>
            <a:r>
              <a:rPr lang="lt-LT" dirty="0"/>
              <a:t> </a:t>
            </a:r>
            <a:r>
              <a:rPr lang="lt-LT" dirty="0" err="1"/>
              <a:t>planned</a:t>
            </a:r>
            <a:r>
              <a:rPr lang="lt-LT" dirty="0"/>
              <a:t> </a:t>
            </a:r>
            <a:r>
              <a:rPr lang="lt-LT" dirty="0" err="1"/>
              <a:t>objectives</a:t>
            </a:r>
            <a:r>
              <a:rPr lang="lt-LT" dirty="0"/>
              <a:t>, </a:t>
            </a:r>
            <a:r>
              <a:rPr lang="lt-LT" dirty="0" err="1"/>
              <a:t>indicators</a:t>
            </a:r>
            <a:r>
              <a:rPr lang="lt-LT" dirty="0"/>
              <a:t> </a:t>
            </a:r>
            <a:r>
              <a:rPr lang="lt-LT" dirty="0" err="1"/>
              <a:t>and</a:t>
            </a:r>
            <a:r>
              <a:rPr lang="lt-LT" dirty="0"/>
              <a:t> </a:t>
            </a:r>
            <a:r>
              <a:rPr lang="lt-LT" dirty="0" err="1"/>
              <a:t>results</a:t>
            </a:r>
            <a:r>
              <a:rPr lang="lt-LT" dirty="0"/>
              <a:t>.</a:t>
            </a:r>
          </a:p>
          <a:p>
            <a:pPr marL="342900" indent="-342900">
              <a:buFontTx/>
              <a:buChar char="-"/>
            </a:pPr>
            <a:r>
              <a:rPr lang="en-US" dirty="0"/>
              <a:t>Good financial planning to prevent cash-flow problems.</a:t>
            </a:r>
          </a:p>
          <a:p>
            <a:pPr marL="342900" marR="0" lvl="0" indent="-342900" algn="l" defTabSz="829452" rtl="0" eaLnBrk="1" fontAlgn="auto" latinLnBrk="0" hangingPunct="1">
              <a:lnSpc>
                <a:spcPct val="100000"/>
              </a:lnSpc>
              <a:spcBef>
                <a:spcPts val="0"/>
              </a:spcBef>
              <a:spcAft>
                <a:spcPts val="0"/>
              </a:spcAft>
              <a:buClrTx/>
              <a:buSzTx/>
              <a:buFontTx/>
              <a:buChar char="-"/>
              <a:tabLst/>
              <a:defRPr/>
            </a:pPr>
            <a:r>
              <a:rPr lang="en-US" sz="1100" dirty="0">
                <a:solidFill>
                  <a:srgbClr val="385D6D"/>
                </a:solidFill>
              </a:rPr>
              <a:t>Agree on </a:t>
            </a:r>
            <a:r>
              <a:rPr lang="lt-LT" sz="1100" dirty="0">
                <a:solidFill>
                  <a:srgbClr val="385D6D"/>
                </a:solidFill>
              </a:rPr>
              <a:t>i</a:t>
            </a:r>
            <a:r>
              <a:rPr lang="en-US" sz="1100" dirty="0" err="1">
                <a:solidFill>
                  <a:srgbClr val="385D6D"/>
                </a:solidFill>
              </a:rPr>
              <a:t>nternal</a:t>
            </a:r>
            <a:r>
              <a:rPr lang="en-US" sz="1100" dirty="0">
                <a:solidFill>
                  <a:srgbClr val="385D6D"/>
                </a:solidFill>
              </a:rPr>
              <a:t> and external channels of</a:t>
            </a:r>
            <a:r>
              <a:rPr lang="en-US" sz="1100" u="none" dirty="0">
                <a:solidFill>
                  <a:srgbClr val="385D6D"/>
                </a:solidFill>
              </a:rPr>
              <a:t> communication</a:t>
            </a:r>
            <a:r>
              <a:rPr lang="lt-LT" sz="1100" u="none" dirty="0">
                <a:solidFill>
                  <a:srgbClr val="385D6D"/>
                </a:solidFill>
              </a:rPr>
              <a:t> – </a:t>
            </a:r>
            <a:r>
              <a:rPr lang="lt-LT" sz="1100" u="none" dirty="0" err="1">
                <a:solidFill>
                  <a:srgbClr val="385D6D"/>
                </a:solidFill>
              </a:rPr>
              <a:t>effective</a:t>
            </a:r>
            <a:r>
              <a:rPr lang="lt-LT" sz="1100" u="none" dirty="0">
                <a:solidFill>
                  <a:srgbClr val="385D6D"/>
                </a:solidFill>
              </a:rPr>
              <a:t> </a:t>
            </a:r>
            <a:r>
              <a:rPr lang="lt-LT" sz="1100" u="none" dirty="0" err="1">
                <a:solidFill>
                  <a:srgbClr val="385D6D"/>
                </a:solidFill>
              </a:rPr>
              <a:t>communication</a:t>
            </a:r>
            <a:r>
              <a:rPr lang="lt-LT" sz="1100" u="none" dirty="0">
                <a:solidFill>
                  <a:srgbClr val="385D6D"/>
                </a:solidFill>
              </a:rPr>
              <a:t> </a:t>
            </a:r>
            <a:r>
              <a:rPr lang="lt-LT" sz="1100" u="none" dirty="0" err="1">
                <a:solidFill>
                  <a:srgbClr val="385D6D"/>
                </a:solidFill>
              </a:rPr>
              <a:t>is</a:t>
            </a:r>
            <a:r>
              <a:rPr lang="lt-LT" sz="1100" u="none" dirty="0">
                <a:solidFill>
                  <a:srgbClr val="385D6D"/>
                </a:solidFill>
              </a:rPr>
              <a:t> </a:t>
            </a:r>
            <a:r>
              <a:rPr lang="lt-LT" sz="1100" u="none" dirty="0" err="1">
                <a:solidFill>
                  <a:srgbClr val="385D6D"/>
                </a:solidFill>
              </a:rPr>
              <a:t>one</a:t>
            </a:r>
            <a:r>
              <a:rPr lang="lt-LT" sz="1100" u="none" dirty="0">
                <a:solidFill>
                  <a:srgbClr val="385D6D"/>
                </a:solidFill>
              </a:rPr>
              <a:t> </a:t>
            </a:r>
            <a:r>
              <a:rPr lang="lt-LT" sz="1100" u="none" dirty="0" err="1">
                <a:solidFill>
                  <a:srgbClr val="385D6D"/>
                </a:solidFill>
              </a:rPr>
              <a:t>of</a:t>
            </a:r>
            <a:r>
              <a:rPr lang="lt-LT" sz="1100" u="none" dirty="0">
                <a:solidFill>
                  <a:srgbClr val="385D6D"/>
                </a:solidFill>
              </a:rPr>
              <a:t> </a:t>
            </a:r>
            <a:r>
              <a:rPr lang="lt-LT" sz="1100" u="none" dirty="0" err="1">
                <a:solidFill>
                  <a:srgbClr val="385D6D"/>
                </a:solidFill>
              </a:rPr>
              <a:t>the</a:t>
            </a:r>
            <a:r>
              <a:rPr lang="lt-LT" sz="1100" u="none" dirty="0">
                <a:solidFill>
                  <a:srgbClr val="385D6D"/>
                </a:solidFill>
              </a:rPr>
              <a:t> </a:t>
            </a:r>
            <a:r>
              <a:rPr lang="lt-LT" sz="1100" u="none" dirty="0" err="1">
                <a:solidFill>
                  <a:srgbClr val="385D6D"/>
                </a:solidFill>
              </a:rPr>
              <a:t>essencial</a:t>
            </a:r>
            <a:r>
              <a:rPr lang="lt-LT" sz="1100" u="none" dirty="0">
                <a:solidFill>
                  <a:srgbClr val="385D6D"/>
                </a:solidFill>
              </a:rPr>
              <a:t> </a:t>
            </a:r>
            <a:r>
              <a:rPr lang="lt-LT" sz="1100" u="none" dirty="0" err="1">
                <a:solidFill>
                  <a:srgbClr val="385D6D"/>
                </a:solidFill>
              </a:rPr>
              <a:t>elements</a:t>
            </a:r>
            <a:r>
              <a:rPr lang="lt-LT" sz="1100" u="none" dirty="0">
                <a:solidFill>
                  <a:srgbClr val="385D6D"/>
                </a:solidFill>
              </a:rPr>
              <a:t> </a:t>
            </a:r>
            <a:r>
              <a:rPr lang="lt-LT" sz="1100" u="none" dirty="0" err="1">
                <a:solidFill>
                  <a:srgbClr val="385D6D"/>
                </a:solidFill>
              </a:rPr>
              <a:t>of</a:t>
            </a:r>
            <a:r>
              <a:rPr lang="lt-LT" sz="1100" u="none" dirty="0">
                <a:solidFill>
                  <a:srgbClr val="385D6D"/>
                </a:solidFill>
              </a:rPr>
              <a:t> </a:t>
            </a:r>
            <a:r>
              <a:rPr lang="lt-LT" sz="1100" u="none" dirty="0" err="1">
                <a:solidFill>
                  <a:srgbClr val="385D6D"/>
                </a:solidFill>
              </a:rPr>
              <a:t>project</a:t>
            </a:r>
            <a:r>
              <a:rPr lang="lt-LT" sz="1100" u="none" dirty="0">
                <a:solidFill>
                  <a:srgbClr val="385D6D"/>
                </a:solidFill>
              </a:rPr>
              <a:t> </a:t>
            </a:r>
            <a:r>
              <a:rPr lang="lt-LT" sz="1100" u="none" dirty="0" err="1">
                <a:solidFill>
                  <a:srgbClr val="385D6D"/>
                </a:solidFill>
              </a:rPr>
              <a:t>success</a:t>
            </a:r>
            <a:r>
              <a:rPr lang="lt-LT" sz="1100" u="none" dirty="0">
                <a:solidFill>
                  <a:srgbClr val="385D6D"/>
                </a:solidFill>
              </a:rPr>
              <a:t> </a:t>
            </a:r>
            <a:r>
              <a:rPr lang="lt-LT" sz="1100" u="none" dirty="0" err="1">
                <a:solidFill>
                  <a:srgbClr val="385D6D"/>
                </a:solidFill>
              </a:rPr>
              <a:t>and</a:t>
            </a:r>
            <a:r>
              <a:rPr lang="lt-LT" sz="1100" u="none" dirty="0">
                <a:solidFill>
                  <a:srgbClr val="385D6D"/>
                </a:solidFill>
              </a:rPr>
              <a:t> </a:t>
            </a:r>
            <a:r>
              <a:rPr lang="lt-LT" sz="1100" u="none" dirty="0" err="1">
                <a:solidFill>
                  <a:srgbClr val="385D6D"/>
                </a:solidFill>
              </a:rPr>
              <a:t>avoidance</a:t>
            </a:r>
            <a:r>
              <a:rPr lang="lt-LT" sz="1100" u="none" dirty="0">
                <a:solidFill>
                  <a:srgbClr val="385D6D"/>
                </a:solidFill>
              </a:rPr>
              <a:t> </a:t>
            </a:r>
            <a:r>
              <a:rPr lang="lt-LT" sz="1100" u="none" dirty="0" err="1">
                <a:solidFill>
                  <a:srgbClr val="385D6D"/>
                </a:solidFill>
              </a:rPr>
              <a:t>of</a:t>
            </a:r>
            <a:r>
              <a:rPr lang="lt-LT" sz="1100" u="none" dirty="0">
                <a:solidFill>
                  <a:srgbClr val="385D6D"/>
                </a:solidFill>
              </a:rPr>
              <a:t> </a:t>
            </a:r>
            <a:r>
              <a:rPr lang="lt-LT" sz="1100" u="none" dirty="0" err="1">
                <a:solidFill>
                  <a:srgbClr val="385D6D"/>
                </a:solidFill>
              </a:rPr>
              <a:t>misunderstandings</a:t>
            </a:r>
            <a:r>
              <a:rPr lang="lt-LT" sz="1100" u="none" dirty="0">
                <a:solidFill>
                  <a:srgbClr val="385D6D"/>
                </a:solidFill>
              </a:rPr>
              <a:t>. Also it </a:t>
            </a:r>
            <a:r>
              <a:rPr lang="lt-LT" sz="1100" u="none" dirty="0" err="1">
                <a:solidFill>
                  <a:srgbClr val="385D6D"/>
                </a:solidFill>
              </a:rPr>
              <a:t>is</a:t>
            </a:r>
            <a:r>
              <a:rPr lang="lt-LT" sz="1100" u="none" dirty="0">
                <a:solidFill>
                  <a:srgbClr val="385D6D"/>
                </a:solidFill>
              </a:rPr>
              <a:t> </a:t>
            </a:r>
            <a:r>
              <a:rPr lang="lt-LT" sz="1100" u="none" dirty="0" err="1">
                <a:solidFill>
                  <a:srgbClr val="385D6D"/>
                </a:solidFill>
              </a:rPr>
              <a:t>important</a:t>
            </a:r>
            <a:r>
              <a:rPr lang="lt-LT" sz="1100" u="none" dirty="0">
                <a:solidFill>
                  <a:srgbClr val="385D6D"/>
                </a:solidFill>
              </a:rPr>
              <a:t> </a:t>
            </a:r>
            <a:r>
              <a:rPr lang="lt-LT" sz="1100" u="none" dirty="0" err="1">
                <a:solidFill>
                  <a:srgbClr val="385D6D"/>
                </a:solidFill>
              </a:rPr>
              <a:t>in</a:t>
            </a:r>
            <a:r>
              <a:rPr lang="lt-LT" sz="1100" u="none" dirty="0">
                <a:solidFill>
                  <a:srgbClr val="385D6D"/>
                </a:solidFill>
              </a:rPr>
              <a:t> </a:t>
            </a:r>
            <a:r>
              <a:rPr lang="lt-LT" sz="1100" u="none" dirty="0" err="1">
                <a:solidFill>
                  <a:srgbClr val="385D6D"/>
                </a:solidFill>
              </a:rPr>
              <a:t>order</a:t>
            </a:r>
            <a:r>
              <a:rPr lang="lt-LT" sz="1100" u="none" dirty="0">
                <a:solidFill>
                  <a:srgbClr val="385D6D"/>
                </a:solidFill>
              </a:rPr>
              <a:t> to </a:t>
            </a:r>
            <a:r>
              <a:rPr lang="lt-LT" sz="1100" u="none" dirty="0" err="1">
                <a:solidFill>
                  <a:srgbClr val="385D6D"/>
                </a:solidFill>
              </a:rPr>
              <a:t>timely</a:t>
            </a:r>
            <a:r>
              <a:rPr lang="lt-LT" sz="1100" u="none" dirty="0">
                <a:solidFill>
                  <a:srgbClr val="385D6D"/>
                </a:solidFill>
              </a:rPr>
              <a:t> </a:t>
            </a:r>
            <a:r>
              <a:rPr lang="lt-LT" sz="1100" u="none" dirty="0" err="1">
                <a:solidFill>
                  <a:srgbClr val="385D6D"/>
                </a:solidFill>
              </a:rPr>
              <a:t>react</a:t>
            </a:r>
            <a:r>
              <a:rPr lang="lt-LT" sz="1100" u="none" dirty="0">
                <a:solidFill>
                  <a:srgbClr val="385D6D"/>
                </a:solidFill>
              </a:rPr>
              <a:t> to </a:t>
            </a:r>
            <a:r>
              <a:rPr lang="lt-LT" sz="1100" u="none" dirty="0" err="1">
                <a:solidFill>
                  <a:srgbClr val="385D6D"/>
                </a:solidFill>
              </a:rPr>
              <a:t>difficulties</a:t>
            </a:r>
            <a:r>
              <a:rPr lang="lt-LT" sz="1100" u="none" dirty="0">
                <a:solidFill>
                  <a:srgbClr val="385D6D"/>
                </a:solidFill>
              </a:rPr>
              <a:t> </a:t>
            </a:r>
            <a:r>
              <a:rPr lang="lt-LT" sz="1100" u="none" dirty="0" err="1">
                <a:solidFill>
                  <a:srgbClr val="385D6D"/>
                </a:solidFill>
              </a:rPr>
              <a:t>or</a:t>
            </a:r>
            <a:r>
              <a:rPr lang="lt-LT" sz="1100" u="none" dirty="0">
                <a:solidFill>
                  <a:srgbClr val="385D6D"/>
                </a:solidFill>
              </a:rPr>
              <a:t> </a:t>
            </a:r>
            <a:r>
              <a:rPr lang="lt-LT" sz="1100" u="none" dirty="0" err="1">
                <a:solidFill>
                  <a:srgbClr val="385D6D"/>
                </a:solidFill>
              </a:rPr>
              <a:t>delays</a:t>
            </a:r>
            <a:r>
              <a:rPr lang="lt-LT" sz="1100" u="none" dirty="0">
                <a:solidFill>
                  <a:srgbClr val="385D6D"/>
                </a:solidFill>
              </a:rPr>
              <a:t> </a:t>
            </a:r>
            <a:r>
              <a:rPr lang="lt-LT" sz="1100" u="none" dirty="0" err="1">
                <a:solidFill>
                  <a:srgbClr val="385D6D"/>
                </a:solidFill>
              </a:rPr>
              <a:t>in</a:t>
            </a:r>
            <a:r>
              <a:rPr lang="lt-LT" sz="1100" u="none" dirty="0">
                <a:solidFill>
                  <a:srgbClr val="385D6D"/>
                </a:solidFill>
              </a:rPr>
              <a:t> </a:t>
            </a:r>
            <a:r>
              <a:rPr lang="lt-LT" sz="1100" u="none" dirty="0" err="1">
                <a:solidFill>
                  <a:srgbClr val="385D6D"/>
                </a:solidFill>
              </a:rPr>
              <a:t>implementation</a:t>
            </a:r>
            <a:r>
              <a:rPr lang="lt-LT" sz="1100" u="none" dirty="0">
                <a:solidFill>
                  <a:srgbClr val="385D6D"/>
                </a:solidFill>
              </a:rPr>
              <a:t> </a:t>
            </a:r>
            <a:r>
              <a:rPr lang="lt-LT" sz="1100" u="none" dirty="0" err="1">
                <a:solidFill>
                  <a:srgbClr val="385D6D"/>
                </a:solidFill>
              </a:rPr>
              <a:t>and</a:t>
            </a:r>
            <a:r>
              <a:rPr lang="lt-LT" sz="1100" u="none" dirty="0">
                <a:solidFill>
                  <a:srgbClr val="385D6D"/>
                </a:solidFill>
              </a:rPr>
              <a:t> </a:t>
            </a:r>
            <a:r>
              <a:rPr lang="lt-LT" sz="1100" u="none" dirty="0" err="1">
                <a:solidFill>
                  <a:srgbClr val="385D6D"/>
                </a:solidFill>
              </a:rPr>
              <a:t>modify</a:t>
            </a:r>
            <a:r>
              <a:rPr lang="lt-LT" sz="1100" u="none" dirty="0">
                <a:solidFill>
                  <a:srgbClr val="385D6D"/>
                </a:solidFill>
              </a:rPr>
              <a:t> </a:t>
            </a:r>
            <a:r>
              <a:rPr lang="lt-LT" sz="1100" u="none" dirty="0" err="1">
                <a:solidFill>
                  <a:srgbClr val="385D6D"/>
                </a:solidFill>
              </a:rPr>
              <a:t>the</a:t>
            </a:r>
            <a:r>
              <a:rPr lang="lt-LT" sz="1100" u="none" dirty="0">
                <a:solidFill>
                  <a:srgbClr val="385D6D"/>
                </a:solidFill>
              </a:rPr>
              <a:t> </a:t>
            </a:r>
            <a:r>
              <a:rPr lang="lt-LT" sz="1100" u="none" dirty="0" err="1">
                <a:solidFill>
                  <a:srgbClr val="385D6D"/>
                </a:solidFill>
              </a:rPr>
              <a:t>project</a:t>
            </a:r>
            <a:r>
              <a:rPr lang="lt-LT" sz="1100" u="none" dirty="0">
                <a:solidFill>
                  <a:srgbClr val="385D6D"/>
                </a:solidFill>
              </a:rPr>
              <a:t> </a:t>
            </a:r>
            <a:r>
              <a:rPr lang="lt-LT" sz="1100" u="none" dirty="0" err="1">
                <a:solidFill>
                  <a:srgbClr val="385D6D"/>
                </a:solidFill>
              </a:rPr>
              <a:t>accordingly</a:t>
            </a:r>
            <a:r>
              <a:rPr lang="lt-LT" sz="1100" u="none" dirty="0">
                <a:solidFill>
                  <a:srgbClr val="385D6D"/>
                </a:solidFill>
              </a:rPr>
              <a:t>.</a:t>
            </a:r>
            <a:r>
              <a:rPr lang="lt-LT" sz="1100" u="sng" dirty="0">
                <a:solidFill>
                  <a:srgbClr val="385D6D"/>
                </a:solidFill>
              </a:rPr>
              <a:t> </a:t>
            </a:r>
            <a:endParaRPr lang="en-US" sz="1100" dirty="0">
              <a:solidFill>
                <a:srgbClr val="385D6D"/>
              </a:solidFill>
            </a:endParaRPr>
          </a:p>
          <a:p>
            <a:pPr marL="342900" indent="-342900">
              <a:buFontTx/>
              <a:buChar char="-"/>
            </a:pPr>
            <a:endParaRPr lang="en-US" dirty="0"/>
          </a:p>
          <a:p>
            <a:pPr marL="342900" indent="-342900">
              <a:buFontTx/>
              <a:buChar char="-"/>
            </a:pPr>
            <a:r>
              <a:rPr lang="en-US" dirty="0"/>
              <a:t>All these topics should be discussed with all the beneficiaries during your Kick-off meeting</a:t>
            </a:r>
          </a:p>
          <a:p>
            <a:pPr marL="342900" indent="-342900">
              <a:buFontTx/>
              <a:buChar char="-"/>
            </a:pPr>
            <a:endParaRPr lang="en-US" dirty="0"/>
          </a:p>
          <a:p>
            <a:r>
              <a:rPr lang="en-US" dirty="0"/>
              <a:t>agree on joint understanding of project results;</a:t>
            </a:r>
          </a:p>
          <a:p>
            <a:r>
              <a:rPr lang="en-US" dirty="0"/>
              <a:t>Review activities, results, indicators;</a:t>
            </a:r>
          </a:p>
          <a:p>
            <a:r>
              <a:rPr lang="en-US" dirty="0"/>
              <a:t>Roles and responsibilities of each partner;</a:t>
            </a:r>
          </a:p>
          <a:p>
            <a:r>
              <a:rPr lang="en-US" dirty="0"/>
              <a:t>Procedures and reporting and monitoring tasks;</a:t>
            </a:r>
          </a:p>
          <a:p>
            <a:r>
              <a:rPr lang="en-US" dirty="0"/>
              <a:t>Share </a:t>
            </a:r>
            <a:r>
              <a:rPr lang="en-US" dirty="0" err="1"/>
              <a:t>understing</a:t>
            </a:r>
            <a:r>
              <a:rPr lang="en-US" dirty="0"/>
              <a:t> of </a:t>
            </a:r>
            <a:r>
              <a:rPr lang="en-US" dirty="0" err="1"/>
              <a:t>budget,financial</a:t>
            </a:r>
            <a:r>
              <a:rPr lang="en-US" dirty="0"/>
              <a:t> flows and eligible costs</a:t>
            </a:r>
          </a:p>
          <a:p>
            <a:r>
              <a:rPr lang="en-US" dirty="0" err="1"/>
              <a:t>Internsal</a:t>
            </a:r>
            <a:r>
              <a:rPr lang="en-US" dirty="0"/>
              <a:t> and external channels of communication (brand/logo)</a:t>
            </a:r>
          </a:p>
          <a:p>
            <a:r>
              <a:rPr lang="en-US" dirty="0"/>
              <a:t>Approve and detail the working plans</a:t>
            </a:r>
          </a:p>
          <a:p>
            <a:r>
              <a:rPr lang="en-US" dirty="0"/>
              <a:t>Divide tasks between staff (official appointment to the project)</a:t>
            </a:r>
          </a:p>
          <a:p>
            <a:r>
              <a:rPr lang="en-US" dirty="0"/>
              <a:t>Project implementation </a:t>
            </a:r>
            <a:r>
              <a:rPr lang="en-US" dirty="0" err="1"/>
              <a:t>ndatesif</a:t>
            </a:r>
            <a:r>
              <a:rPr lang="en-US" dirty="0"/>
              <a:t> any modifications are needed</a:t>
            </a:r>
          </a:p>
          <a:p>
            <a:pPr marL="342900" indent="-342900">
              <a:buFontTx/>
              <a:buChar char="-"/>
            </a:pPr>
            <a:endParaRPr lang="en-US" dirty="0"/>
          </a:p>
          <a:p>
            <a:endParaRPr lang="lt-LT"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13</a:t>
            </a:fld>
            <a:endParaRPr lang="en-US"/>
          </a:p>
        </p:txBody>
      </p:sp>
    </p:spTree>
    <p:extLst>
      <p:ext uri="{BB962C8B-B14F-4D97-AF65-F5344CB8AC3E}">
        <p14:creationId xmlns:p14="http://schemas.microsoft.com/office/powerpoint/2010/main" val="406188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eaLnBrk="1" fontAlgn="auto" latinLnBrk="0" hangingPunct="1"/>
            <a:r>
              <a:rPr lang="lt-LT" sz="1100" b="0" i="0" u="none" strike="noStrike" kern="1200" dirty="0">
                <a:solidFill>
                  <a:schemeClr val="tx1"/>
                </a:solidFill>
                <a:effectLst/>
                <a:latin typeface="+mn-lt"/>
                <a:ea typeface="+mn-ea"/>
                <a:cs typeface="+mn-cs"/>
              </a:rPr>
              <a:t>Užtikrinkite, kad siektini projekto rezultatai yra </a:t>
            </a:r>
            <a:r>
              <a:rPr lang="lt-LT" sz="1100" b="0" i="0" u="none" strike="noStrike" kern="1200" dirty="0" err="1">
                <a:solidFill>
                  <a:schemeClr val="tx1"/>
                </a:solidFill>
                <a:effectLst/>
                <a:latin typeface="+mn-lt"/>
                <a:ea typeface="+mn-ea"/>
                <a:cs typeface="+mn-cs"/>
              </a:rPr>
              <a:t>nek</a:t>
            </a:r>
            <a:r>
              <a:rPr lang="en-US" sz="1100" b="0" i="0" u="none" strike="noStrike" kern="1200" dirty="0" err="1">
                <a:solidFill>
                  <a:schemeClr val="tx1"/>
                </a:solidFill>
                <a:effectLst/>
                <a:latin typeface="+mn-lt"/>
                <a:ea typeface="+mn-ea"/>
                <a:cs typeface="+mn-cs"/>
              </a:rPr>
              <a:t>intantys</a:t>
            </a:r>
            <a:r>
              <a:rPr lang="lt-LT" sz="1100" b="0" i="0" u="none" strike="noStrike" kern="1200" dirty="0">
                <a:solidFill>
                  <a:schemeClr val="tx1"/>
                </a:solidFill>
                <a:effectLst/>
                <a:latin typeface="+mn-lt"/>
                <a:ea typeface="+mn-ea"/>
                <a:cs typeface="+mn-cs"/>
              </a:rPr>
              <a:t> (kas, kur, kada, ką, kaip ir kodėl)</a:t>
            </a:r>
            <a:endParaRPr lang="en-GB" sz="1100" b="0" i="0" u="none" strike="noStrike" kern="1200" dirty="0">
              <a:solidFill>
                <a:schemeClr val="tx1"/>
              </a:solidFill>
              <a:effectLst/>
              <a:latin typeface="+mn-lt"/>
              <a:ea typeface="+mn-ea"/>
              <a:cs typeface="+mn-cs"/>
            </a:endParaRPr>
          </a:p>
          <a:p>
            <a:pPr eaLnBrk="1" fontAlgn="auto" latinLnBrk="0" hangingPunct="1"/>
            <a:r>
              <a:rPr lang="lt-LT" sz="1100" b="0" i="0" u="none" strike="noStrike" kern="1200" dirty="0">
                <a:solidFill>
                  <a:schemeClr val="tx1"/>
                </a:solidFill>
                <a:effectLst/>
                <a:latin typeface="+mn-lt"/>
                <a:ea typeface="+mn-ea"/>
                <a:cs typeface="+mn-cs"/>
              </a:rPr>
              <a:t>Įsitikinkite, kad jūsų projekto komanda supranta projekto esmę bei žino siektinus rezultatus ir savo atsakomybes</a:t>
            </a:r>
            <a:endParaRPr lang="en-GB" sz="1100" b="0" i="0" u="none" strike="noStrike" kern="1200" dirty="0">
              <a:solidFill>
                <a:schemeClr val="tx1"/>
              </a:solidFill>
              <a:effectLst/>
              <a:latin typeface="+mn-lt"/>
              <a:ea typeface="+mn-ea"/>
              <a:cs typeface="+mn-cs"/>
            </a:endParaRPr>
          </a:p>
          <a:p>
            <a:pPr fontAlgn="t"/>
            <a:r>
              <a:rPr lang="lt-LT" sz="1100" b="0" i="0" u="none" strike="noStrike" kern="1200" dirty="0">
                <a:solidFill>
                  <a:schemeClr val="tx1"/>
                </a:solidFill>
                <a:effectLst/>
                <a:latin typeface="+mn-lt"/>
                <a:ea typeface="+mn-ea"/>
                <a:cs typeface="+mn-cs"/>
              </a:rPr>
              <a:t>Įsitikinkite, kad, laikydamiesi sudaryto įgyvendinimo grafiko, spėsite pasiekti projekto tikslus</a:t>
            </a:r>
            <a:endParaRPr lang="en-GB" sz="1100" b="0" i="0" u="none" strike="noStrike" kern="1200" dirty="0">
              <a:solidFill>
                <a:schemeClr val="tx1"/>
              </a:solidFill>
              <a:effectLst/>
              <a:latin typeface="+mn-lt"/>
              <a:ea typeface="+mn-ea"/>
              <a:cs typeface="+mn-cs"/>
            </a:endParaRPr>
          </a:p>
          <a:p>
            <a:pPr fontAlgn="t"/>
            <a:r>
              <a:rPr lang="lt-LT" sz="1100" b="0" i="0" u="none" strike="noStrike" kern="1200" dirty="0">
                <a:solidFill>
                  <a:schemeClr val="tx1"/>
                </a:solidFill>
                <a:effectLst/>
                <a:latin typeface="+mn-lt"/>
                <a:ea typeface="+mn-ea"/>
                <a:cs typeface="+mn-cs"/>
              </a:rPr>
              <a:t>Siekite nustatytų tikslų</a:t>
            </a:r>
            <a:endParaRPr lang="en-GB" sz="1100" b="0" i="0" u="none" strike="noStrike" kern="1200" dirty="0">
              <a:solidFill>
                <a:schemeClr val="tx1"/>
              </a:solidFill>
              <a:effectLst/>
              <a:latin typeface="+mn-lt"/>
              <a:ea typeface="+mn-ea"/>
              <a:cs typeface="+mn-cs"/>
            </a:endParaRPr>
          </a:p>
          <a:p>
            <a:pPr eaLnBrk="1" fontAlgn="auto" latinLnBrk="0" hangingPunct="1"/>
            <a:r>
              <a:rPr lang="en-US" sz="1100" b="0" i="0" u="none" strike="noStrike" kern="1200" dirty="0" err="1">
                <a:solidFill>
                  <a:schemeClr val="tx1"/>
                </a:solidFill>
                <a:effectLst/>
                <a:latin typeface="+mn-lt"/>
                <a:ea typeface="+mn-ea"/>
                <a:cs typeface="+mn-cs"/>
              </a:rPr>
              <a:t>Užtikrin</a:t>
            </a:r>
            <a:r>
              <a:rPr lang="lt-LT" sz="1100" b="0" i="0" u="none" strike="noStrike" kern="1200" dirty="0" err="1">
                <a:solidFill>
                  <a:schemeClr val="tx1"/>
                </a:solidFill>
                <a:effectLst/>
                <a:latin typeface="+mn-lt"/>
                <a:ea typeface="+mn-ea"/>
                <a:cs typeface="+mn-cs"/>
              </a:rPr>
              <a:t>kite</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veiksmingą</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vidinę</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ir</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išorinę</a:t>
            </a:r>
            <a:r>
              <a:rPr lang="en-US" sz="1100" b="0" i="0" u="none" strike="noStrike" kern="1200" dirty="0">
                <a:solidFill>
                  <a:schemeClr val="tx1"/>
                </a:solidFill>
                <a:effectLst/>
                <a:latin typeface="+mn-lt"/>
                <a:ea typeface="+mn-ea"/>
                <a:cs typeface="+mn-cs"/>
              </a:rPr>
              <a:t> </a:t>
            </a:r>
            <a:r>
              <a:rPr lang="en-US" sz="1100" b="0" i="0" u="none" strike="noStrike" kern="1200" dirty="0" err="1">
                <a:solidFill>
                  <a:schemeClr val="tx1"/>
                </a:solidFill>
                <a:effectLst/>
                <a:latin typeface="+mn-lt"/>
                <a:ea typeface="+mn-ea"/>
                <a:cs typeface="+mn-cs"/>
              </a:rPr>
              <a:t>komunikaciją</a:t>
            </a:r>
            <a:endParaRPr lang="en-GB" sz="1100" b="0" i="0" u="none" strike="noStrike" kern="1200" dirty="0">
              <a:solidFill>
                <a:schemeClr val="tx1"/>
              </a:solidFill>
              <a:effectLst/>
              <a:latin typeface="+mn-lt"/>
              <a:ea typeface="+mn-ea"/>
              <a:cs typeface="+mn-cs"/>
            </a:endParaRPr>
          </a:p>
          <a:p>
            <a:pPr eaLnBrk="1" fontAlgn="auto" latinLnBrk="0" hangingPunct="1"/>
            <a:r>
              <a:rPr lang="lt-LT" sz="1100" b="0" i="0" u="none" strike="noStrike" kern="1200" dirty="0">
                <a:solidFill>
                  <a:schemeClr val="tx1"/>
                </a:solidFill>
                <a:effectLst/>
                <a:latin typeface="+mn-lt"/>
                <a:ea typeface="+mn-ea"/>
                <a:cs typeface="+mn-cs"/>
              </a:rPr>
              <a:t>Laikykitės terminų, informuokite JTS apie sunkumus</a:t>
            </a:r>
            <a:endParaRPr lang="en-GB" sz="1100" b="0" i="0" u="none" strike="noStrike" kern="1200" dirty="0">
              <a:solidFill>
                <a:schemeClr val="tx1"/>
              </a:solidFill>
              <a:effectLst/>
              <a:latin typeface="+mn-lt"/>
              <a:ea typeface="+mn-ea"/>
              <a:cs typeface="+mn-cs"/>
            </a:endParaRPr>
          </a:p>
          <a:p>
            <a:endParaRPr lang="lt-LT" dirty="0"/>
          </a:p>
          <a:p>
            <a:pPr marL="0" marR="0" lvl="0" indent="0" algn="l" defTabSz="829452" rtl="0" eaLnBrk="1" fontAlgn="auto" latinLnBrk="0" hangingPunct="1">
              <a:lnSpc>
                <a:spcPct val="100000"/>
              </a:lnSpc>
              <a:spcBef>
                <a:spcPts val="0"/>
              </a:spcBef>
              <a:spcAft>
                <a:spcPts val="0"/>
              </a:spcAft>
              <a:buClrTx/>
              <a:buSzTx/>
              <a:buFontTx/>
              <a:buNone/>
              <a:tabLst/>
              <a:defRPr/>
            </a:pPr>
            <a:r>
              <a:rPr lang="lv-LV" dirty="0">
                <a:solidFill>
                  <a:srgbClr val="F59121"/>
                </a:solidFill>
                <a:latin typeface="+mn-lt"/>
              </a:rPr>
              <a:t>Valdymo struktūra </a:t>
            </a:r>
            <a:r>
              <a:rPr lang="lv-LV" dirty="0">
                <a:solidFill>
                  <a:srgbClr val="385D6D"/>
                </a:solidFill>
                <a:latin typeface="+mn-lt"/>
              </a:rPr>
              <a:t>– projekto valdymas kasdieniu ir strateginiu lygmeniu</a:t>
            </a:r>
          </a:p>
          <a:p>
            <a:endParaRPr lang="lt-LT" dirty="0"/>
          </a:p>
          <a:p>
            <a:r>
              <a:rPr lang="lt-LT" dirty="0" err="1"/>
              <a:t>In</a:t>
            </a:r>
            <a:r>
              <a:rPr lang="lt-LT" dirty="0"/>
              <a:t> </a:t>
            </a:r>
            <a:r>
              <a:rPr lang="lt-LT" dirty="0" err="1"/>
              <a:t>the</a:t>
            </a:r>
            <a:r>
              <a:rPr lang="lt-LT" dirty="0"/>
              <a:t> </a:t>
            </a:r>
            <a:r>
              <a:rPr lang="lt-LT" dirty="0" err="1"/>
              <a:t>previous</a:t>
            </a:r>
            <a:r>
              <a:rPr lang="lt-LT" dirty="0"/>
              <a:t> slides </a:t>
            </a:r>
            <a:r>
              <a:rPr lang="lt-LT" dirty="0" err="1"/>
              <a:t>the</a:t>
            </a:r>
            <a:r>
              <a:rPr lang="lt-LT" dirty="0"/>
              <a:t> </a:t>
            </a:r>
            <a:r>
              <a:rPr lang="lt-LT" dirty="0" err="1"/>
              <a:t>information</a:t>
            </a:r>
            <a:r>
              <a:rPr lang="lt-LT" dirty="0"/>
              <a:t> </a:t>
            </a:r>
            <a:r>
              <a:rPr lang="lt-LT" dirty="0" err="1"/>
              <a:t>on</a:t>
            </a:r>
            <a:r>
              <a:rPr lang="lt-LT" dirty="0"/>
              <a:t> </a:t>
            </a:r>
            <a:r>
              <a:rPr lang="lt-LT" dirty="0" err="1"/>
              <a:t>the</a:t>
            </a:r>
            <a:r>
              <a:rPr lang="lt-LT" dirty="0"/>
              <a:t> </a:t>
            </a:r>
            <a:r>
              <a:rPr lang="lt-LT" dirty="0" err="1"/>
              <a:t>formal</a:t>
            </a:r>
            <a:r>
              <a:rPr lang="lt-LT" dirty="0"/>
              <a:t> </a:t>
            </a:r>
            <a:r>
              <a:rPr lang="lt-LT" dirty="0" err="1"/>
              <a:t>establishment</a:t>
            </a:r>
            <a:r>
              <a:rPr lang="lt-LT" dirty="0"/>
              <a:t> </a:t>
            </a:r>
            <a:r>
              <a:rPr lang="lt-LT" dirty="0" err="1"/>
              <a:t>of</a:t>
            </a:r>
            <a:r>
              <a:rPr lang="lt-LT" dirty="0"/>
              <a:t> </a:t>
            </a:r>
            <a:r>
              <a:rPr lang="lt-LT" dirty="0" err="1"/>
              <a:t>management</a:t>
            </a:r>
            <a:r>
              <a:rPr lang="lt-LT" dirty="0"/>
              <a:t> </a:t>
            </a:r>
            <a:r>
              <a:rPr lang="lt-LT" dirty="0" err="1"/>
              <a:t>and</a:t>
            </a:r>
            <a:r>
              <a:rPr lang="lt-LT" dirty="0"/>
              <a:t> </a:t>
            </a:r>
            <a:r>
              <a:rPr lang="lt-LT" dirty="0" err="1"/>
              <a:t>monitoring</a:t>
            </a:r>
            <a:r>
              <a:rPr lang="lt-LT" dirty="0"/>
              <a:t> </a:t>
            </a:r>
            <a:r>
              <a:rPr lang="lt-LT" dirty="0" err="1"/>
              <a:t>system</a:t>
            </a:r>
            <a:r>
              <a:rPr lang="lt-LT" dirty="0"/>
              <a:t> </a:t>
            </a:r>
            <a:r>
              <a:rPr lang="lt-LT" dirty="0" err="1"/>
              <a:t>was</a:t>
            </a:r>
            <a:r>
              <a:rPr lang="lt-LT" dirty="0"/>
              <a:t> </a:t>
            </a:r>
            <a:r>
              <a:rPr lang="lt-LT" dirty="0" err="1"/>
              <a:t>presented</a:t>
            </a:r>
            <a:r>
              <a:rPr lang="lt-LT" dirty="0"/>
              <a:t>, </a:t>
            </a:r>
            <a:r>
              <a:rPr lang="lt-LT" dirty="0" err="1"/>
              <a:t>however</a:t>
            </a:r>
            <a:r>
              <a:rPr lang="lt-LT" dirty="0"/>
              <a:t>, it </a:t>
            </a:r>
            <a:r>
              <a:rPr lang="lt-LT" dirty="0" err="1"/>
              <a:t>is</a:t>
            </a:r>
            <a:r>
              <a:rPr lang="lt-LT" dirty="0"/>
              <a:t> </a:t>
            </a:r>
            <a:r>
              <a:rPr lang="lt-LT" dirty="0" err="1"/>
              <a:t>always</a:t>
            </a:r>
            <a:r>
              <a:rPr lang="lt-LT" dirty="0"/>
              <a:t> </a:t>
            </a:r>
            <a:r>
              <a:rPr lang="lt-LT" dirty="0" err="1"/>
              <a:t>more</a:t>
            </a:r>
            <a:r>
              <a:rPr lang="lt-LT" dirty="0"/>
              <a:t> </a:t>
            </a:r>
            <a:r>
              <a:rPr lang="lt-LT" dirty="0" err="1"/>
              <a:t>effective</a:t>
            </a:r>
            <a:r>
              <a:rPr lang="lt-LT" dirty="0"/>
              <a:t> to </a:t>
            </a:r>
            <a:r>
              <a:rPr lang="lt-LT" dirty="0" err="1"/>
              <a:t>meet</a:t>
            </a:r>
            <a:r>
              <a:rPr lang="lt-LT" dirty="0"/>
              <a:t> </a:t>
            </a:r>
            <a:r>
              <a:rPr lang="lt-LT" dirty="0" err="1"/>
              <a:t>in</a:t>
            </a:r>
            <a:r>
              <a:rPr lang="lt-LT" dirty="0"/>
              <a:t> </a:t>
            </a:r>
            <a:r>
              <a:rPr lang="lt-LT" dirty="0" err="1"/>
              <a:t>person</a:t>
            </a:r>
            <a:r>
              <a:rPr lang="lt-LT" dirty="0"/>
              <a:t> (</a:t>
            </a:r>
            <a:r>
              <a:rPr lang="lt-LT" dirty="0" err="1"/>
              <a:t>online</a:t>
            </a:r>
            <a:r>
              <a:rPr lang="lt-LT" dirty="0"/>
              <a:t>) </a:t>
            </a:r>
            <a:r>
              <a:rPr lang="lt-LT" dirty="0" err="1"/>
              <a:t>and</a:t>
            </a:r>
            <a:r>
              <a:rPr lang="lt-LT" dirty="0"/>
              <a:t> to </a:t>
            </a:r>
            <a:r>
              <a:rPr lang="lt-LT" dirty="0" err="1"/>
              <a:t>discuss</a:t>
            </a:r>
            <a:r>
              <a:rPr lang="lt-LT" dirty="0"/>
              <a:t> </a:t>
            </a:r>
            <a:r>
              <a:rPr lang="lt-LT" dirty="0" err="1"/>
              <a:t>the</a:t>
            </a:r>
            <a:r>
              <a:rPr lang="lt-LT" dirty="0"/>
              <a:t> </a:t>
            </a:r>
            <a:r>
              <a:rPr lang="lt-LT" dirty="0" err="1"/>
              <a:t>project</a:t>
            </a:r>
            <a:r>
              <a:rPr lang="lt-LT" dirty="0"/>
              <a:t>, to </a:t>
            </a:r>
            <a:r>
              <a:rPr lang="lt-LT" dirty="0" err="1"/>
              <a:t>agree</a:t>
            </a:r>
            <a:r>
              <a:rPr lang="lt-LT" dirty="0"/>
              <a:t> </a:t>
            </a:r>
            <a:r>
              <a:rPr lang="lt-LT" dirty="0" err="1"/>
              <a:t>on</a:t>
            </a:r>
            <a:r>
              <a:rPr lang="lt-LT" dirty="0"/>
              <a:t> </a:t>
            </a:r>
            <a:r>
              <a:rPr lang="lt-LT" dirty="0" err="1"/>
              <a:t>the</a:t>
            </a:r>
            <a:r>
              <a:rPr lang="lt-LT" dirty="0"/>
              <a:t> </a:t>
            </a:r>
            <a:r>
              <a:rPr lang="lt-LT" dirty="0" err="1"/>
              <a:t>main</a:t>
            </a:r>
            <a:r>
              <a:rPr lang="lt-LT" dirty="0"/>
              <a:t> </a:t>
            </a:r>
            <a:r>
              <a:rPr lang="lt-LT" dirty="0" err="1"/>
              <a:t>issues</a:t>
            </a:r>
            <a:r>
              <a:rPr lang="lt-LT" dirty="0"/>
              <a:t> </a:t>
            </a:r>
            <a:r>
              <a:rPr lang="lt-LT" dirty="0" err="1"/>
              <a:t>of</a:t>
            </a:r>
            <a:r>
              <a:rPr lang="lt-LT" dirty="0"/>
              <a:t> </a:t>
            </a:r>
            <a:r>
              <a:rPr lang="lt-LT" dirty="0" err="1"/>
              <a:t>implementation</a:t>
            </a:r>
            <a:r>
              <a:rPr lang="lt-LT" dirty="0"/>
              <a:t> </a:t>
            </a:r>
            <a:r>
              <a:rPr lang="lt-LT" dirty="0" err="1"/>
              <a:t>and</a:t>
            </a:r>
            <a:r>
              <a:rPr lang="lt-LT" dirty="0"/>
              <a:t> </a:t>
            </a:r>
            <a:r>
              <a:rPr lang="lt-LT" dirty="0" err="1"/>
              <a:t>come</a:t>
            </a:r>
            <a:r>
              <a:rPr lang="lt-LT" dirty="0"/>
              <a:t> to </a:t>
            </a:r>
            <a:r>
              <a:rPr lang="lt-LT" dirty="0" err="1"/>
              <a:t>the</a:t>
            </a:r>
            <a:r>
              <a:rPr lang="lt-LT" dirty="0"/>
              <a:t> </a:t>
            </a:r>
            <a:r>
              <a:rPr lang="lt-LT" dirty="0" err="1"/>
              <a:t>joint</a:t>
            </a:r>
            <a:r>
              <a:rPr lang="lt-LT" dirty="0"/>
              <a:t> </a:t>
            </a:r>
            <a:r>
              <a:rPr lang="lt-LT" dirty="0" err="1"/>
              <a:t>understanding</a:t>
            </a:r>
            <a:r>
              <a:rPr lang="lt-LT" dirty="0"/>
              <a:t> </a:t>
            </a:r>
            <a:r>
              <a:rPr lang="lt-LT" dirty="0" err="1"/>
              <a:t>of</a:t>
            </a:r>
            <a:r>
              <a:rPr lang="lt-LT" dirty="0"/>
              <a:t> </a:t>
            </a:r>
            <a:r>
              <a:rPr lang="lt-LT" dirty="0" err="1"/>
              <a:t>project</a:t>
            </a:r>
            <a:r>
              <a:rPr lang="lt-LT" dirty="0"/>
              <a:t> </a:t>
            </a:r>
            <a:r>
              <a:rPr lang="lt-LT" dirty="0" err="1"/>
              <a:t>objectives</a:t>
            </a:r>
            <a:r>
              <a:rPr lang="lt-LT" dirty="0"/>
              <a:t>. </a:t>
            </a:r>
          </a:p>
          <a:p>
            <a:endParaRPr lang="lt-LT" dirty="0"/>
          </a:p>
          <a:p>
            <a:pPr marL="0" marR="0" lvl="0" indent="0" algn="l" defTabSz="829452" rtl="0" eaLnBrk="1" fontAlgn="auto" latinLnBrk="0" hangingPunct="1">
              <a:lnSpc>
                <a:spcPct val="100000"/>
              </a:lnSpc>
              <a:spcBef>
                <a:spcPts val="0"/>
              </a:spcBef>
              <a:spcAft>
                <a:spcPts val="0"/>
              </a:spcAft>
              <a:buClrTx/>
              <a:buSzTx/>
              <a:buFontTx/>
              <a:buNone/>
              <a:tabLst/>
              <a:defRPr/>
            </a:pPr>
            <a:r>
              <a:rPr lang="pl-PL" dirty="0"/>
              <a:t>For </a:t>
            </a:r>
            <a:r>
              <a:rPr lang="pl-PL" dirty="0" err="1"/>
              <a:t>successfull</a:t>
            </a:r>
            <a:r>
              <a:rPr lang="pl-PL" dirty="0"/>
              <a:t> </a:t>
            </a:r>
            <a:r>
              <a:rPr lang="pl-PL" dirty="0" err="1"/>
              <a:t>project</a:t>
            </a:r>
            <a:r>
              <a:rPr lang="pl-PL" dirty="0"/>
              <a:t> </a:t>
            </a:r>
            <a:r>
              <a:rPr lang="pl-PL" dirty="0" err="1"/>
              <a:t>implementation</a:t>
            </a:r>
            <a:r>
              <a:rPr lang="pl-PL" dirty="0"/>
              <a:t> </a:t>
            </a:r>
            <a:r>
              <a:rPr lang="pl-PL" dirty="0" err="1"/>
              <a:t>you</a:t>
            </a:r>
            <a:r>
              <a:rPr lang="pl-PL" dirty="0"/>
              <a:t> </a:t>
            </a:r>
            <a:r>
              <a:rPr lang="pl-PL" dirty="0" err="1"/>
              <a:t>need</a:t>
            </a:r>
            <a:r>
              <a:rPr lang="pl-PL" dirty="0"/>
              <a:t> </a:t>
            </a:r>
            <a:r>
              <a:rPr lang="pl-PL" dirty="0" err="1"/>
              <a:t>knowled</a:t>
            </a:r>
            <a:r>
              <a:rPr lang="en-US" dirty="0"/>
              <a:t>g</a:t>
            </a:r>
            <a:r>
              <a:rPr lang="pl-PL" dirty="0"/>
              <a:t>e and</a:t>
            </a:r>
            <a:r>
              <a:rPr lang="en-US" dirty="0"/>
              <a:t> correct</a:t>
            </a:r>
            <a:r>
              <a:rPr lang="pl-PL" dirty="0"/>
              <a:t> </a:t>
            </a:r>
            <a:r>
              <a:rPr lang="pl-PL" dirty="0" err="1"/>
              <a:t>information</a:t>
            </a:r>
            <a:r>
              <a:rPr lang="pl-PL" dirty="0"/>
              <a:t>. </a:t>
            </a:r>
            <a:r>
              <a:rPr lang="pl-PL" dirty="0" err="1"/>
              <a:t>Where</a:t>
            </a:r>
            <a:r>
              <a:rPr lang="pl-PL" dirty="0"/>
              <a:t> to </a:t>
            </a:r>
            <a:r>
              <a:rPr lang="pl-PL" dirty="0" err="1"/>
              <a:t>find</a:t>
            </a:r>
            <a:r>
              <a:rPr lang="pl-PL" dirty="0"/>
              <a:t> </a:t>
            </a:r>
            <a:r>
              <a:rPr lang="pl-PL" dirty="0" err="1"/>
              <a:t>it</a:t>
            </a:r>
            <a:r>
              <a:rPr lang="pl-PL" dirty="0"/>
              <a:t>? </a:t>
            </a:r>
            <a:r>
              <a:rPr lang="pl-PL" dirty="0" err="1"/>
              <a:t>Detailed</a:t>
            </a:r>
            <a:r>
              <a:rPr lang="pl-PL" dirty="0"/>
              <a:t> </a:t>
            </a:r>
            <a:r>
              <a:rPr lang="pl-PL" dirty="0" err="1"/>
              <a:t>information</a:t>
            </a:r>
            <a:r>
              <a:rPr lang="pl-PL" dirty="0"/>
              <a:t> </a:t>
            </a:r>
            <a:r>
              <a:rPr lang="pl-PL" dirty="0" err="1"/>
              <a:t>regarding</a:t>
            </a:r>
            <a:r>
              <a:rPr lang="pl-PL" dirty="0"/>
              <a:t> </a:t>
            </a:r>
            <a:r>
              <a:rPr lang="pl-PL" dirty="0" err="1"/>
              <a:t>how</a:t>
            </a:r>
            <a:r>
              <a:rPr lang="pl-PL" dirty="0"/>
              <a:t> </a:t>
            </a:r>
            <a:r>
              <a:rPr lang="pl-PL" dirty="0" err="1"/>
              <a:t>project</a:t>
            </a:r>
            <a:r>
              <a:rPr lang="pl-PL" dirty="0"/>
              <a:t> </a:t>
            </a:r>
            <a:r>
              <a:rPr lang="pl-PL" dirty="0" err="1"/>
              <a:t>should</a:t>
            </a:r>
            <a:r>
              <a:rPr lang="pl-PL" dirty="0"/>
              <a:t> be </a:t>
            </a:r>
            <a:r>
              <a:rPr lang="pl-PL" dirty="0" err="1"/>
              <a:t>implemented</a:t>
            </a:r>
            <a:r>
              <a:rPr lang="pl-PL" dirty="0"/>
              <a:t> </a:t>
            </a:r>
            <a:r>
              <a:rPr lang="en-US" dirty="0"/>
              <a:t>is already set up in your final version of the Application Form –Project Description that has been agreed with the JTS. Note that there were modifications implemented during the clarification process thus make sure all partners are acquainted with the final version of the project description.  </a:t>
            </a:r>
            <a:endParaRPr lang="lt-LT" dirty="0"/>
          </a:p>
          <a:p>
            <a:pPr marL="0" marR="0" lvl="0" indent="0" algn="l" defTabSz="829452" rtl="0" eaLnBrk="1" fontAlgn="auto" latinLnBrk="0" hangingPunct="1">
              <a:lnSpc>
                <a:spcPct val="100000"/>
              </a:lnSpc>
              <a:spcBef>
                <a:spcPts val="0"/>
              </a:spcBef>
              <a:spcAft>
                <a:spcPts val="0"/>
              </a:spcAft>
              <a:buClrTx/>
              <a:buSzTx/>
              <a:buFontTx/>
              <a:buNone/>
              <a:tabLst/>
              <a:defRPr/>
            </a:pPr>
            <a:r>
              <a:rPr lang="pl-PL" dirty="0" err="1"/>
              <a:t>Check</a:t>
            </a:r>
            <a:r>
              <a:rPr lang="pl-PL" dirty="0"/>
              <a:t> one </a:t>
            </a:r>
            <a:r>
              <a:rPr lang="pl-PL" dirty="0" err="1"/>
              <a:t>more</a:t>
            </a:r>
            <a:r>
              <a:rPr lang="pl-PL" dirty="0"/>
              <a:t> </a:t>
            </a:r>
            <a:r>
              <a:rPr lang="pl-PL" dirty="0" err="1"/>
              <a:t>time</a:t>
            </a:r>
            <a:r>
              <a:rPr lang="pl-PL" dirty="0"/>
              <a:t> </a:t>
            </a:r>
            <a:r>
              <a:rPr lang="pl-PL" dirty="0" err="1"/>
              <a:t>all</a:t>
            </a:r>
            <a:r>
              <a:rPr lang="en-US" dirty="0"/>
              <a:t> the</a:t>
            </a:r>
            <a:r>
              <a:rPr lang="pl-PL" dirty="0"/>
              <a:t> </a:t>
            </a:r>
            <a:r>
              <a:rPr lang="pl-PL" dirty="0" err="1"/>
              <a:t>activities</a:t>
            </a:r>
            <a:r>
              <a:rPr lang="pl-PL" dirty="0"/>
              <a:t>, </a:t>
            </a:r>
            <a:r>
              <a:rPr lang="pl-PL" dirty="0" err="1"/>
              <a:t>schedule</a:t>
            </a:r>
            <a:r>
              <a:rPr lang="pl-PL" dirty="0"/>
              <a:t> a</a:t>
            </a:r>
            <a:r>
              <a:rPr lang="en-US" dirty="0"/>
              <a:t>n</a:t>
            </a:r>
            <a:r>
              <a:rPr lang="pl-PL" dirty="0"/>
              <a:t>d </a:t>
            </a:r>
            <a:r>
              <a:rPr lang="pl-PL" dirty="0" err="1"/>
              <a:t>budget</a:t>
            </a:r>
            <a:r>
              <a:rPr lang="pl-PL" dirty="0"/>
              <a:t> </a:t>
            </a:r>
            <a:r>
              <a:rPr lang="pl-PL" dirty="0" err="1"/>
              <a:t>at</a:t>
            </a:r>
            <a:r>
              <a:rPr lang="pl-PL" dirty="0"/>
              <a:t> the </a:t>
            </a:r>
            <a:r>
              <a:rPr lang="pl-PL" dirty="0" err="1"/>
              <a:t>very</a:t>
            </a:r>
            <a:r>
              <a:rPr lang="pl-PL" dirty="0"/>
              <a:t> </a:t>
            </a:r>
            <a:r>
              <a:rPr lang="pl-PL" dirty="0" err="1"/>
              <a:t>beginning</a:t>
            </a:r>
            <a:r>
              <a:rPr lang="en-US" dirty="0"/>
              <a:t> and make sure each Beneficiary gets acquainted!</a:t>
            </a:r>
          </a:p>
          <a:p>
            <a:endParaRPr lang="lt-LT" dirty="0"/>
          </a:p>
          <a:p>
            <a:r>
              <a:rPr lang="lt-LT" dirty="0" err="1"/>
              <a:t>Thus</a:t>
            </a:r>
            <a:r>
              <a:rPr lang="lt-LT" dirty="0"/>
              <a:t> </a:t>
            </a:r>
            <a:r>
              <a:rPr lang="lt-LT" dirty="0" err="1"/>
              <a:t>all</a:t>
            </a:r>
            <a:r>
              <a:rPr lang="lt-LT" dirty="0"/>
              <a:t> </a:t>
            </a:r>
            <a:r>
              <a:rPr lang="lt-LT" dirty="0" err="1"/>
              <a:t>these</a:t>
            </a:r>
            <a:r>
              <a:rPr lang="lt-LT" dirty="0"/>
              <a:t> </a:t>
            </a:r>
            <a:r>
              <a:rPr lang="lt-LT" dirty="0" err="1"/>
              <a:t>topics</a:t>
            </a:r>
            <a:r>
              <a:rPr lang="lt-LT" dirty="0"/>
              <a:t> </a:t>
            </a:r>
            <a:r>
              <a:rPr lang="lt-LT" dirty="0" err="1"/>
              <a:t>should</a:t>
            </a:r>
            <a:r>
              <a:rPr lang="lt-LT" dirty="0"/>
              <a:t> be </a:t>
            </a:r>
            <a:r>
              <a:rPr lang="lt-LT" dirty="0" err="1"/>
              <a:t>disccused</a:t>
            </a:r>
            <a:r>
              <a:rPr lang="lt-LT" dirty="0"/>
              <a:t> </a:t>
            </a:r>
            <a:r>
              <a:rPr lang="lt-LT" dirty="0" err="1"/>
              <a:t>with</a:t>
            </a:r>
            <a:r>
              <a:rPr lang="lt-LT" dirty="0"/>
              <a:t> </a:t>
            </a:r>
            <a:r>
              <a:rPr lang="lt-LT" dirty="0" err="1"/>
              <a:t>the</a:t>
            </a:r>
            <a:r>
              <a:rPr lang="lt-LT" dirty="0"/>
              <a:t> </a:t>
            </a:r>
            <a:r>
              <a:rPr lang="lt-LT" dirty="0" err="1"/>
              <a:t>partners</a:t>
            </a:r>
            <a:r>
              <a:rPr lang="lt-LT" dirty="0"/>
              <a:t> </a:t>
            </a:r>
            <a:r>
              <a:rPr lang="lt-LT" dirty="0" err="1"/>
              <a:t>in</a:t>
            </a:r>
            <a:r>
              <a:rPr lang="lt-LT" dirty="0"/>
              <a:t> </a:t>
            </a:r>
            <a:r>
              <a:rPr lang="lt-LT" dirty="0" err="1"/>
              <a:t>kick-off</a:t>
            </a:r>
            <a:r>
              <a:rPr lang="lt-LT" dirty="0"/>
              <a:t> </a:t>
            </a:r>
            <a:r>
              <a:rPr lang="lt-LT" dirty="0" err="1"/>
              <a:t>meting</a:t>
            </a:r>
            <a:r>
              <a:rPr lang="lt-LT" dirty="0"/>
              <a:t> to:</a:t>
            </a:r>
          </a:p>
          <a:p>
            <a:r>
              <a:rPr lang="lt-LT" dirty="0"/>
              <a:t>-</a:t>
            </a:r>
            <a:r>
              <a:rPr lang="en-US" dirty="0"/>
              <a:t>Agree on joint understanding of project results;</a:t>
            </a:r>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a:t>- </a:t>
            </a:r>
            <a:r>
              <a:rPr lang="en-US" dirty="0"/>
              <a:t>Review activities, results, indicators;</a:t>
            </a:r>
            <a:r>
              <a:rPr lang="lt-LT" dirty="0"/>
              <a:t> </a:t>
            </a:r>
            <a:r>
              <a:rPr lang="en-US" dirty="0"/>
              <a:t>Project implementation </a:t>
            </a:r>
            <a:r>
              <a:rPr lang="lt-LT" dirty="0"/>
              <a:t>status </a:t>
            </a:r>
            <a:r>
              <a:rPr lang="en-US" dirty="0"/>
              <a:t>and if any modifications are needed</a:t>
            </a:r>
          </a:p>
          <a:p>
            <a:pPr marL="171450" indent="-171450">
              <a:buFontTx/>
              <a:buChar char="-"/>
            </a:pPr>
            <a:r>
              <a:rPr lang="en-US" dirty="0"/>
              <a:t>Roles and responsibilities of each partner;</a:t>
            </a:r>
            <a:endParaRPr lang="lt-LT" dirty="0"/>
          </a:p>
          <a:p>
            <a:pPr marL="171450" marR="0" lvl="0" indent="-171450" algn="l" defTabSz="829452" rtl="0" eaLnBrk="1" fontAlgn="auto" latinLnBrk="0" hangingPunct="1">
              <a:lnSpc>
                <a:spcPct val="100000"/>
              </a:lnSpc>
              <a:spcBef>
                <a:spcPts val="0"/>
              </a:spcBef>
              <a:spcAft>
                <a:spcPts val="0"/>
              </a:spcAft>
              <a:buClrTx/>
              <a:buSzTx/>
              <a:buFontTx/>
              <a:buChar char="-"/>
              <a:tabLst/>
              <a:defRPr/>
            </a:pPr>
            <a:r>
              <a:rPr lang="lt-LT" dirty="0" err="1"/>
              <a:t>Appoint</a:t>
            </a:r>
            <a:r>
              <a:rPr lang="lt-LT" dirty="0"/>
              <a:t> </a:t>
            </a:r>
            <a:r>
              <a:rPr lang="lt-LT" dirty="0" err="1"/>
              <a:t>and</a:t>
            </a:r>
            <a:r>
              <a:rPr lang="lt-LT" dirty="0"/>
              <a:t> d</a:t>
            </a:r>
            <a:r>
              <a:rPr lang="en-US" dirty="0" err="1"/>
              <a:t>ivide</a:t>
            </a:r>
            <a:r>
              <a:rPr lang="en-US" dirty="0"/>
              <a:t> tasks between staff (official appointment to the project)</a:t>
            </a:r>
            <a:r>
              <a:rPr lang="lt-LT" dirty="0"/>
              <a:t> </a:t>
            </a:r>
            <a:r>
              <a:rPr lang="lt-LT" dirty="0" err="1"/>
              <a:t>and</a:t>
            </a:r>
            <a:r>
              <a:rPr lang="lt-LT" dirty="0"/>
              <a:t> </a:t>
            </a:r>
            <a:r>
              <a:rPr lang="lt-LT" dirty="0" err="1"/>
              <a:t>establish</a:t>
            </a:r>
            <a:r>
              <a:rPr lang="lt-LT" dirty="0"/>
              <a:t> </a:t>
            </a:r>
            <a:r>
              <a:rPr lang="lt-LT" dirty="0" err="1"/>
              <a:t>the</a:t>
            </a:r>
            <a:r>
              <a:rPr lang="lt-LT" dirty="0"/>
              <a:t> </a:t>
            </a:r>
            <a:r>
              <a:rPr lang="lt-LT" dirty="0" err="1"/>
              <a:t>structures</a:t>
            </a:r>
            <a:r>
              <a:rPr lang="lt-LT" dirty="0"/>
              <a:t> (</a:t>
            </a:r>
            <a:r>
              <a:rPr lang="lt-LT" dirty="0" err="1"/>
              <a:t>e.g</a:t>
            </a:r>
            <a:r>
              <a:rPr lang="lt-LT" dirty="0"/>
              <a:t>. </a:t>
            </a:r>
            <a:r>
              <a:rPr lang="lt-LT" dirty="0" err="1"/>
              <a:t>approve</a:t>
            </a:r>
            <a:r>
              <a:rPr lang="lt-LT" dirty="0"/>
              <a:t> SC, PMC </a:t>
            </a:r>
            <a:r>
              <a:rPr lang="lt-LT" dirty="0" err="1"/>
              <a:t>membership</a:t>
            </a:r>
            <a:r>
              <a:rPr lang="lt-LT" dirty="0"/>
              <a:t>, </a:t>
            </a:r>
            <a:r>
              <a:rPr lang="lt-LT" dirty="0" err="1"/>
              <a:t>rules</a:t>
            </a:r>
            <a:r>
              <a:rPr lang="lt-LT" dirty="0"/>
              <a:t> </a:t>
            </a:r>
            <a:r>
              <a:rPr lang="lt-LT" dirty="0" err="1"/>
              <a:t>of</a:t>
            </a:r>
            <a:r>
              <a:rPr lang="lt-LT" dirty="0"/>
              <a:t> </a:t>
            </a:r>
            <a:r>
              <a:rPr lang="lt-LT" dirty="0" err="1"/>
              <a:t>procedure</a:t>
            </a:r>
            <a:r>
              <a:rPr lang="lt-LT" dirty="0"/>
              <a:t>, etc.)</a:t>
            </a:r>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err="1"/>
              <a:t>Note</a:t>
            </a:r>
            <a:r>
              <a:rPr lang="lt-LT" dirty="0"/>
              <a:t>: </a:t>
            </a:r>
            <a:r>
              <a:rPr lang="en-US" dirty="0"/>
              <a:t>-PM is one of most important persons for success of the project, he/she will have a leading role in project implementation, motivation of partners, management and coordination of activities. The person should have project management experience and good knowledge of English. The FM should have experience in financial project management. In addition make sure you involve technical staff necessary for successful project implementation in articular procurement and construction experts, upon need.</a:t>
            </a:r>
            <a:endParaRPr lang="lt-LT" dirty="0"/>
          </a:p>
          <a:p>
            <a:pPr marL="171450" marR="0" lvl="0" indent="-171450" algn="l" defTabSz="829452" rtl="0" eaLnBrk="1" fontAlgn="auto" latinLnBrk="0" hangingPunct="1">
              <a:lnSpc>
                <a:spcPct val="100000"/>
              </a:lnSpc>
              <a:spcBef>
                <a:spcPts val="0"/>
              </a:spcBef>
              <a:spcAft>
                <a:spcPts val="0"/>
              </a:spcAft>
              <a:buClrTx/>
              <a:buSzTx/>
              <a:buFontTx/>
              <a:buChar char="-"/>
              <a:tabLst/>
              <a:defRPr/>
            </a:pPr>
            <a:r>
              <a:rPr lang="en-US" dirty="0"/>
              <a:t>Approve and detail the working plans</a:t>
            </a:r>
            <a:r>
              <a:rPr lang="lt-LT" dirty="0"/>
              <a:t> </a:t>
            </a:r>
            <a:r>
              <a:rPr lang="lt-LT" dirty="0" err="1"/>
              <a:t>with</a:t>
            </a:r>
            <a:r>
              <a:rPr lang="lt-LT" dirty="0"/>
              <a:t> </a:t>
            </a:r>
            <a:r>
              <a:rPr lang="lt-LT" dirty="0" err="1"/>
              <a:t>the</a:t>
            </a:r>
            <a:r>
              <a:rPr lang="lt-LT" dirty="0"/>
              <a:t> </a:t>
            </a:r>
            <a:r>
              <a:rPr lang="lt-LT" dirty="0" err="1"/>
              <a:t>set</a:t>
            </a:r>
            <a:r>
              <a:rPr lang="lt-LT" dirty="0"/>
              <a:t> </a:t>
            </a:r>
            <a:r>
              <a:rPr lang="lt-LT" dirty="0" err="1"/>
              <a:t>deadlines</a:t>
            </a:r>
            <a:endParaRPr lang="en-US" dirty="0"/>
          </a:p>
          <a:p>
            <a:pPr marL="171450" marR="0" lvl="0" indent="-171450" algn="l" defTabSz="829452" rtl="0" eaLnBrk="1" fontAlgn="auto" latinLnBrk="0" hangingPunct="1">
              <a:lnSpc>
                <a:spcPct val="100000"/>
              </a:lnSpc>
              <a:spcBef>
                <a:spcPts val="0"/>
              </a:spcBef>
              <a:spcAft>
                <a:spcPts val="0"/>
              </a:spcAft>
              <a:buClrTx/>
              <a:buSzTx/>
              <a:buFontTx/>
              <a:buChar char="-"/>
              <a:tabLst/>
              <a:defRPr/>
            </a:pPr>
            <a:r>
              <a:rPr lang="lt-LT" dirty="0" err="1"/>
              <a:t>discuss</a:t>
            </a:r>
            <a:r>
              <a:rPr lang="lt-LT" dirty="0"/>
              <a:t> i</a:t>
            </a:r>
            <a:r>
              <a:rPr lang="en-US" dirty="0" err="1"/>
              <a:t>nternal</a:t>
            </a:r>
            <a:r>
              <a:rPr lang="en-US" dirty="0"/>
              <a:t> and external channels </a:t>
            </a:r>
            <a:r>
              <a:rPr lang="lt-LT" dirty="0"/>
              <a:t> </a:t>
            </a:r>
            <a:r>
              <a:rPr lang="lt-LT" dirty="0" err="1"/>
              <a:t>and</a:t>
            </a:r>
            <a:r>
              <a:rPr lang="lt-LT" dirty="0"/>
              <a:t> </a:t>
            </a:r>
            <a:r>
              <a:rPr lang="lt-LT" dirty="0" err="1"/>
              <a:t>tools</a:t>
            </a:r>
            <a:r>
              <a:rPr lang="lt-LT" dirty="0"/>
              <a:t> </a:t>
            </a:r>
            <a:r>
              <a:rPr lang="en-US" dirty="0"/>
              <a:t>of communication (</a:t>
            </a:r>
            <a:r>
              <a:rPr lang="lt-LT" dirty="0" err="1"/>
              <a:t>think</a:t>
            </a:r>
            <a:r>
              <a:rPr lang="lt-LT" dirty="0"/>
              <a:t> also </a:t>
            </a:r>
            <a:r>
              <a:rPr lang="lt-LT" dirty="0" err="1"/>
              <a:t>of</a:t>
            </a:r>
            <a:r>
              <a:rPr lang="lt-LT" dirty="0"/>
              <a:t> </a:t>
            </a:r>
            <a:r>
              <a:rPr lang="lt-LT" dirty="0" err="1"/>
              <a:t>project</a:t>
            </a:r>
            <a:r>
              <a:rPr lang="lt-LT" dirty="0"/>
              <a:t> </a:t>
            </a:r>
            <a:r>
              <a:rPr lang="lt-LT" dirty="0" err="1"/>
              <a:t>presentation</a:t>
            </a:r>
            <a:r>
              <a:rPr lang="lt-LT" dirty="0"/>
              <a:t> </a:t>
            </a:r>
            <a:r>
              <a:rPr lang="lt-LT" dirty="0" err="1"/>
              <a:t>in</a:t>
            </a:r>
            <a:r>
              <a:rPr lang="lt-LT" dirty="0"/>
              <a:t> </a:t>
            </a:r>
            <a:r>
              <a:rPr lang="lt-LT" dirty="0" err="1"/>
              <a:t>the</a:t>
            </a:r>
            <a:r>
              <a:rPr lang="lt-LT" dirty="0"/>
              <a:t> </a:t>
            </a:r>
            <a:r>
              <a:rPr lang="lt-LT" dirty="0" err="1"/>
              <a:t>public</a:t>
            </a:r>
            <a:r>
              <a:rPr lang="lt-LT" dirty="0"/>
              <a:t> - </a:t>
            </a:r>
            <a:r>
              <a:rPr lang="en-US" dirty="0"/>
              <a:t>brand/logo)</a:t>
            </a:r>
          </a:p>
          <a:p>
            <a:pPr marL="171450" indent="-171450">
              <a:buFontTx/>
              <a:buChar char="-"/>
            </a:pPr>
            <a:r>
              <a:rPr lang="en-US" dirty="0"/>
              <a:t>Procedures and reporting and monitoring tasks;</a:t>
            </a:r>
            <a:endParaRPr lang="lt-LT" dirty="0"/>
          </a:p>
          <a:p>
            <a:pPr marL="171450" indent="-171450">
              <a:buFontTx/>
              <a:buChar char="-"/>
            </a:pPr>
            <a:r>
              <a:rPr lang="en-US" dirty="0"/>
              <a:t>Share understanding of budget, financial flows and eligible costs</a:t>
            </a:r>
            <a:endParaRPr lang="lt-LT" dirty="0"/>
          </a:p>
          <a:p>
            <a:pPr marL="171450" indent="-171450">
              <a:buFontTx/>
              <a:buChar char="-"/>
            </a:pPr>
            <a:r>
              <a:rPr lang="lt-LT" dirty="0" err="1"/>
              <a:t>Set</a:t>
            </a:r>
            <a:r>
              <a:rPr lang="lt-LT" dirty="0"/>
              <a:t> </a:t>
            </a:r>
            <a:r>
              <a:rPr lang="en-US" dirty="0"/>
              <a:t>Internal and external channels of communication (</a:t>
            </a:r>
            <a:r>
              <a:rPr lang="lt-LT" dirty="0" err="1"/>
              <a:t>think</a:t>
            </a:r>
            <a:r>
              <a:rPr lang="lt-LT" dirty="0"/>
              <a:t> also </a:t>
            </a:r>
            <a:r>
              <a:rPr lang="lt-LT" dirty="0" err="1"/>
              <a:t>of</a:t>
            </a:r>
            <a:r>
              <a:rPr lang="lt-LT" dirty="0"/>
              <a:t> </a:t>
            </a:r>
            <a:r>
              <a:rPr lang="lt-LT" dirty="0" err="1"/>
              <a:t>project</a:t>
            </a:r>
            <a:r>
              <a:rPr lang="lt-LT" dirty="0"/>
              <a:t> </a:t>
            </a:r>
            <a:r>
              <a:rPr lang="lt-LT" dirty="0" err="1"/>
              <a:t>presentation</a:t>
            </a:r>
            <a:r>
              <a:rPr lang="lt-LT" dirty="0"/>
              <a:t> </a:t>
            </a:r>
            <a:r>
              <a:rPr lang="lt-LT" dirty="0" err="1"/>
              <a:t>in</a:t>
            </a:r>
            <a:r>
              <a:rPr lang="lt-LT" dirty="0"/>
              <a:t> </a:t>
            </a:r>
            <a:r>
              <a:rPr lang="lt-LT" dirty="0" err="1"/>
              <a:t>the</a:t>
            </a:r>
            <a:r>
              <a:rPr lang="lt-LT" dirty="0"/>
              <a:t> </a:t>
            </a:r>
            <a:r>
              <a:rPr lang="lt-LT" dirty="0" err="1"/>
              <a:t>public</a:t>
            </a:r>
            <a:r>
              <a:rPr lang="lt-LT" dirty="0"/>
              <a:t> - </a:t>
            </a:r>
            <a:r>
              <a:rPr lang="en-US" dirty="0"/>
              <a:t>brand/logo)</a:t>
            </a:r>
            <a:endParaRPr lang="lt-LT" dirty="0"/>
          </a:p>
          <a:p>
            <a:pPr marL="171450" indent="-171450">
              <a:buFontTx/>
              <a:buChar char="-"/>
            </a:pPr>
            <a:r>
              <a:rPr lang="en-US" dirty="0"/>
              <a:t>Project implementation </a:t>
            </a:r>
            <a:r>
              <a:rPr lang="lt-LT" dirty="0"/>
              <a:t>status </a:t>
            </a:r>
            <a:r>
              <a:rPr lang="en-US" dirty="0"/>
              <a:t>and if any modifications are needed</a:t>
            </a:r>
            <a:endParaRPr lang="lt-LT" dirty="0"/>
          </a:p>
          <a:p>
            <a:pPr marL="171450" indent="-171450">
              <a:buFontTx/>
              <a:buChar char="-"/>
            </a:pPr>
            <a:endParaRPr lang="lt-LT" dirty="0"/>
          </a:p>
          <a:p>
            <a:pPr marL="171450" indent="-171450">
              <a:buFontTx/>
              <a:buChar char="-"/>
            </a:pPr>
            <a:endParaRPr lang="lt-LT" dirty="0"/>
          </a:p>
          <a:p>
            <a:pPr marL="171450" indent="-171450">
              <a:buFontTx/>
              <a:buChar char="-"/>
            </a:pPr>
            <a:endParaRPr lang="lt-LT" dirty="0"/>
          </a:p>
          <a:p>
            <a:r>
              <a:rPr lang="en-US" dirty="0"/>
              <a:t>Managing effectively project progress implies that you have the information needed to take appropriate management decisions. </a:t>
            </a:r>
          </a:p>
          <a:p>
            <a:endParaRPr lang="en-US" dirty="0"/>
          </a:p>
          <a:p>
            <a:r>
              <a:rPr lang="en-US" dirty="0"/>
              <a:t>Setting-up a project Steering committee/group including representatives of the</a:t>
            </a:r>
          </a:p>
          <a:p>
            <a:r>
              <a:rPr lang="en-US" dirty="0"/>
              <a:t>lead beneficiary and all partners can be a good instrument to support</a:t>
            </a:r>
          </a:p>
          <a:p>
            <a:r>
              <a:rPr lang="en-US" dirty="0"/>
              <a:t>implementation, appropriate coordination and communication. It can involve also</a:t>
            </a:r>
          </a:p>
          <a:p>
            <a:r>
              <a:rPr lang="en-US" dirty="0"/>
              <a:t>external experts, regional authorities, other key stakeholders or target groups</a:t>
            </a:r>
          </a:p>
          <a:p>
            <a:r>
              <a:rPr lang="en-US" dirty="0"/>
              <a:t>representatives in its work (or part of its work) to ensure information flows between</a:t>
            </a:r>
          </a:p>
          <a:p>
            <a:r>
              <a:rPr lang="en-US" dirty="0"/>
              <a:t>the project and the outside world and get relevant input for successful</a:t>
            </a:r>
          </a:p>
          <a:p>
            <a:r>
              <a:rPr lang="en-US" dirty="0"/>
              <a:t>implementation.</a:t>
            </a:r>
          </a:p>
          <a:p>
            <a:pPr marL="0" marR="0" lvl="0" indent="0" algn="l" defTabSz="829452" rtl="0" eaLnBrk="1" fontAlgn="auto" latinLnBrk="0" hangingPunct="1">
              <a:lnSpc>
                <a:spcPct val="100000"/>
              </a:lnSpc>
              <a:spcBef>
                <a:spcPts val="0"/>
              </a:spcBef>
              <a:spcAft>
                <a:spcPts val="0"/>
              </a:spcAft>
              <a:buClrTx/>
              <a:buSzTx/>
              <a:buFontTx/>
              <a:buNone/>
              <a:tabLst/>
              <a:defRPr/>
            </a:pPr>
            <a:r>
              <a:rPr lang="en-US" dirty="0"/>
              <a:t>For effective management need systemic collection of information on project and partner level;</a:t>
            </a:r>
          </a:p>
          <a:p>
            <a:pPr marL="171450" indent="-171450">
              <a:buFontTx/>
              <a:buChar char="-"/>
            </a:pPr>
            <a:endParaRPr lang="en-US"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14</a:t>
            </a:fld>
            <a:endParaRPr lang="en-US"/>
          </a:p>
        </p:txBody>
      </p:sp>
    </p:spTree>
    <p:extLst>
      <p:ext uri="{BB962C8B-B14F-4D97-AF65-F5344CB8AC3E}">
        <p14:creationId xmlns:p14="http://schemas.microsoft.com/office/powerpoint/2010/main" val="15402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ts val="2800"/>
              </a:lnSpc>
              <a:buFont typeface="Arial" panose="020B0604020202020204" pitchFamily="34" charset="0"/>
              <a:buChar char="•"/>
            </a:pPr>
            <a:r>
              <a:rPr lang="lt-LT" sz="1100" dirty="0">
                <a:solidFill>
                  <a:srgbClr val="002060"/>
                </a:solidFill>
              </a:rPr>
              <a:t>Kas bus už ką atsakingas? </a:t>
            </a:r>
          </a:p>
          <a:p>
            <a:pPr marL="342900" indent="-342900">
              <a:lnSpc>
                <a:spcPts val="2800"/>
              </a:lnSpc>
              <a:buFont typeface="Arial" panose="020B0604020202020204" pitchFamily="34" charset="0"/>
              <a:buChar char="•"/>
            </a:pPr>
            <a:r>
              <a:rPr lang="lt-LT" sz="1100" dirty="0">
                <a:solidFill>
                  <a:srgbClr val="002060"/>
                </a:solidFill>
              </a:rPr>
              <a:t>Kas už ką mokės? </a:t>
            </a:r>
          </a:p>
          <a:p>
            <a:pPr marL="342900" indent="-342900">
              <a:lnSpc>
                <a:spcPts val="2800"/>
              </a:lnSpc>
              <a:buFont typeface="Arial" panose="020B0604020202020204" pitchFamily="34" charset="0"/>
              <a:buChar char="•"/>
            </a:pPr>
            <a:r>
              <a:rPr lang="lt-LT" sz="1100" dirty="0">
                <a:solidFill>
                  <a:srgbClr val="002060"/>
                </a:solidFill>
              </a:rPr>
              <a:t>Kokie bus užduočių atlikimo terminai? </a:t>
            </a:r>
          </a:p>
          <a:p>
            <a:pPr marL="342900" indent="-342900">
              <a:lnSpc>
                <a:spcPts val="2800"/>
              </a:lnSpc>
              <a:buFont typeface="Arial" panose="020B0604020202020204" pitchFamily="34" charset="0"/>
              <a:buChar char="•"/>
            </a:pPr>
            <a:r>
              <a:rPr lang="lt-LT" sz="1100" dirty="0">
                <a:solidFill>
                  <a:srgbClr val="002060"/>
                </a:solidFill>
              </a:rPr>
              <a:t>Kaip bus užtikrinama produktų ir rezultatų kokybė? </a:t>
            </a:r>
          </a:p>
          <a:p>
            <a:pPr marL="342900" indent="-342900">
              <a:lnSpc>
                <a:spcPts val="2800"/>
              </a:lnSpc>
              <a:buFont typeface="Arial" panose="020B0604020202020204" pitchFamily="34" charset="0"/>
              <a:buChar char="•"/>
            </a:pPr>
            <a:r>
              <a:rPr lang="lt-LT" sz="1100" dirty="0">
                <a:solidFill>
                  <a:srgbClr val="002060"/>
                </a:solidFill>
              </a:rPr>
              <a:t>Kaip bus įvertinama veiklos, rezultatų, produktų ir tikslų siekimo pažanga? </a:t>
            </a:r>
          </a:p>
          <a:p>
            <a:pPr marL="342900" indent="-342900">
              <a:lnSpc>
                <a:spcPts val="2800"/>
              </a:lnSpc>
              <a:buFont typeface="Arial" panose="020B0604020202020204" pitchFamily="34" charset="0"/>
              <a:buChar char="•"/>
            </a:pPr>
            <a:r>
              <a:rPr lang="lt-LT" sz="1100" dirty="0">
                <a:solidFill>
                  <a:srgbClr val="002060"/>
                </a:solidFill>
              </a:rPr>
              <a:t>Kaip bus kontroliuojamas biudžetas ir pinigų srautai? </a:t>
            </a:r>
          </a:p>
          <a:p>
            <a:pPr marL="342900" indent="-342900">
              <a:lnSpc>
                <a:spcPts val="2800"/>
              </a:lnSpc>
              <a:buFont typeface="Arial" panose="020B0604020202020204" pitchFamily="34" charset="0"/>
              <a:buChar char="•"/>
            </a:pPr>
            <a:r>
              <a:rPr lang="lt-LT" sz="1100" dirty="0">
                <a:solidFill>
                  <a:srgbClr val="002060"/>
                </a:solidFill>
              </a:rPr>
              <a:t>Ar bus atliekamas rizikos įvertinimas ir planuojamos  atitinkamos priemonės? </a:t>
            </a:r>
          </a:p>
          <a:p>
            <a:pPr marL="342900" indent="-342900">
              <a:lnSpc>
                <a:spcPts val="2800"/>
              </a:lnSpc>
              <a:buFont typeface="Arial" panose="020B0604020202020204" pitchFamily="34" charset="0"/>
              <a:buChar char="•"/>
            </a:pPr>
            <a:r>
              <a:rPr lang="lt-LT" sz="1100" dirty="0">
                <a:solidFill>
                  <a:srgbClr val="002060"/>
                </a:solidFill>
              </a:rPr>
              <a:t>Ar bus atliekamas veiklos/ pasiekimų vertinimas (įvertinimo lapai, statistika ir </a:t>
            </a:r>
            <a:r>
              <a:rPr lang="lt-LT" sz="1100" dirty="0" err="1">
                <a:solidFill>
                  <a:srgbClr val="002060"/>
                </a:solidFill>
              </a:rPr>
              <a:t>tt</a:t>
            </a:r>
            <a:r>
              <a:rPr lang="lt-LT" sz="1100" dirty="0">
                <a:solidFill>
                  <a:srgbClr val="002060"/>
                </a:solidFill>
              </a:rPr>
              <a:t>.)?</a:t>
            </a:r>
            <a:endParaRPr lang="lv-LV" sz="1100" dirty="0">
              <a:solidFill>
                <a:srgbClr val="002060"/>
              </a:solidFill>
            </a:endParaRPr>
          </a:p>
          <a:p>
            <a:pPr marL="0" marR="0" lvl="0" indent="0" algn="l" defTabSz="829452" rtl="0" eaLnBrk="1" fontAlgn="auto" latinLnBrk="0" hangingPunct="1">
              <a:lnSpc>
                <a:spcPct val="100000"/>
              </a:lnSpc>
              <a:spcBef>
                <a:spcPts val="0"/>
              </a:spcBef>
              <a:spcAft>
                <a:spcPts val="0"/>
              </a:spcAft>
              <a:buClrTx/>
              <a:buSzTx/>
              <a:buFontTx/>
              <a:buNone/>
              <a:tabLst/>
              <a:defRPr/>
            </a:pPr>
            <a:endParaRPr lang="lt-LT" dirty="0"/>
          </a:p>
          <a:p>
            <a:pPr marL="0" marR="0" lvl="0" indent="0" algn="l" defTabSz="829452" rtl="0" eaLnBrk="1" fontAlgn="auto" latinLnBrk="0" hangingPunct="1">
              <a:lnSpc>
                <a:spcPct val="100000"/>
              </a:lnSpc>
              <a:spcBef>
                <a:spcPts val="0"/>
              </a:spcBef>
              <a:spcAft>
                <a:spcPts val="0"/>
              </a:spcAft>
              <a:buClrTx/>
              <a:buSzTx/>
              <a:buFontTx/>
              <a:buNone/>
              <a:tabLst/>
              <a:defRPr/>
            </a:pPr>
            <a:r>
              <a:rPr lang="en-US" dirty="0"/>
              <a:t>In order to reach your project objectives you will need to put in place a sound management and monitoring system, in partnership.</a:t>
            </a:r>
          </a:p>
          <a:p>
            <a:endParaRPr lang="en-US" dirty="0"/>
          </a:p>
          <a:p>
            <a:r>
              <a:rPr lang="en-US" dirty="0"/>
              <a:t>Internal monitoring is your tool to support effective management and decision- making and prepare for reporting.</a:t>
            </a:r>
          </a:p>
          <a:p>
            <a:endParaRPr lang="en-US" dirty="0"/>
          </a:p>
          <a:p>
            <a:r>
              <a:rPr lang="en-US" dirty="0"/>
              <a:t>A number of steps have to be undertaken from the very beginning of the project</a:t>
            </a:r>
            <a:endParaRPr lang="lt-LT" dirty="0"/>
          </a:p>
          <a:p>
            <a:endParaRPr lang="en-US" dirty="0"/>
          </a:p>
          <a:p>
            <a:r>
              <a:rPr lang="en-US" dirty="0"/>
              <a:t>Establishment of monitoring system for monitoring of:</a:t>
            </a:r>
          </a:p>
          <a:p>
            <a:r>
              <a:rPr lang="en-US" dirty="0"/>
              <a:t>-use of funds;</a:t>
            </a:r>
          </a:p>
          <a:p>
            <a:r>
              <a:rPr lang="en-US" dirty="0"/>
              <a:t>-implementation of activities;</a:t>
            </a:r>
          </a:p>
          <a:p>
            <a:r>
              <a:rPr lang="en-US" dirty="0"/>
              <a:t>-achievement of planned results;</a:t>
            </a:r>
          </a:p>
          <a:p>
            <a:r>
              <a:rPr lang="en-US" dirty="0"/>
              <a:t>-risk management.</a:t>
            </a:r>
          </a:p>
          <a:p>
            <a:r>
              <a:rPr lang="en-US" dirty="0"/>
              <a:t>Monitoring allows to answer on the status of implementation of your project</a:t>
            </a:r>
          </a:p>
          <a:p>
            <a:r>
              <a:rPr lang="en-US" dirty="0"/>
              <a:t>The monitoring and evaluation activities are necessary to check project progress, identify any problem and deal with it, adapt</a:t>
            </a:r>
          </a:p>
          <a:p>
            <a:r>
              <a:rPr lang="en-US" dirty="0"/>
              <a:t>to changing circumstances, build on successes, assess whether you are achieving</a:t>
            </a:r>
          </a:p>
          <a:p>
            <a:r>
              <a:rPr lang="en-US" dirty="0"/>
              <a:t>your expected results and adjust as necessary.</a:t>
            </a:r>
          </a:p>
          <a:p>
            <a:r>
              <a:rPr lang="en-US" dirty="0"/>
              <a:t>Financial monitoring may also allow to plan payment requests on time.</a:t>
            </a:r>
            <a:endParaRPr lang="lt-LT" dirty="0"/>
          </a:p>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t>15</a:t>
            </a:fld>
            <a:endParaRPr lang="en-US"/>
          </a:p>
        </p:txBody>
      </p:sp>
    </p:spTree>
    <p:extLst>
      <p:ext uri="{BB962C8B-B14F-4D97-AF65-F5344CB8AC3E}">
        <p14:creationId xmlns:p14="http://schemas.microsoft.com/office/powerpoint/2010/main" val="220897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Managing effectively project progress implies that you have the information needed to take appropriate management decisions.</a:t>
            </a:r>
            <a:endParaRPr lang="lt-LT" dirty="0"/>
          </a:p>
          <a:p>
            <a:pPr marL="0" marR="0" lvl="0" indent="0" algn="l" defTabSz="829452" rtl="0" eaLnBrk="1" fontAlgn="auto" latinLnBrk="0" hangingPunct="1">
              <a:lnSpc>
                <a:spcPct val="100000"/>
              </a:lnSpc>
              <a:spcBef>
                <a:spcPts val="0"/>
              </a:spcBef>
              <a:spcAft>
                <a:spcPts val="0"/>
              </a:spcAft>
              <a:buClrTx/>
              <a:buSzTx/>
              <a:buFontTx/>
              <a:buNone/>
              <a:tabLst/>
              <a:defRPr/>
            </a:pPr>
            <a:r>
              <a:rPr lang="en-US" dirty="0"/>
              <a:t>For effective management need systemic collection of information on project and partner level;</a:t>
            </a:r>
          </a:p>
          <a:p>
            <a:pPr marL="0" marR="0" lvl="0" indent="0" algn="l" defTabSz="8294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err="1"/>
              <a:t>Even</a:t>
            </a:r>
            <a:r>
              <a:rPr lang="lt-LT" dirty="0"/>
              <a:t> </a:t>
            </a:r>
            <a:r>
              <a:rPr lang="lt-LT" dirty="0" err="1"/>
              <a:t>if</a:t>
            </a:r>
            <a:r>
              <a:rPr lang="lt-LT" dirty="0"/>
              <a:t> it </a:t>
            </a:r>
            <a:r>
              <a:rPr lang="lt-LT" dirty="0" err="1"/>
              <a:t>seems</a:t>
            </a:r>
            <a:r>
              <a:rPr lang="lt-LT" dirty="0"/>
              <a:t> </a:t>
            </a:r>
            <a:r>
              <a:rPr lang="lt-LT" dirty="0" err="1"/>
              <a:t>that</a:t>
            </a:r>
            <a:r>
              <a:rPr lang="lt-LT" dirty="0"/>
              <a:t> </a:t>
            </a:r>
            <a:r>
              <a:rPr lang="lt-LT" dirty="0" err="1"/>
              <a:t>planning</a:t>
            </a:r>
            <a:r>
              <a:rPr lang="lt-LT" dirty="0"/>
              <a:t> </a:t>
            </a:r>
            <a:r>
              <a:rPr lang="lt-LT" dirty="0" err="1"/>
              <a:t>phase</a:t>
            </a:r>
            <a:r>
              <a:rPr lang="lt-LT" dirty="0"/>
              <a:t> </a:t>
            </a:r>
            <a:r>
              <a:rPr lang="lt-LT" dirty="0" err="1"/>
              <a:t>is</a:t>
            </a:r>
            <a:r>
              <a:rPr lang="lt-LT" dirty="0"/>
              <a:t> </a:t>
            </a:r>
            <a:r>
              <a:rPr lang="lt-LT" dirty="0" err="1"/>
              <a:t>already</a:t>
            </a:r>
            <a:r>
              <a:rPr lang="lt-LT" dirty="0"/>
              <a:t> </a:t>
            </a:r>
            <a:r>
              <a:rPr lang="lt-LT" dirty="0" err="1"/>
              <a:t>passed</a:t>
            </a:r>
            <a:r>
              <a:rPr lang="lt-LT" dirty="0"/>
              <a:t>, it </a:t>
            </a:r>
            <a:r>
              <a:rPr lang="lt-LT" dirty="0" err="1"/>
              <a:t>is</a:t>
            </a:r>
            <a:r>
              <a:rPr lang="lt-LT" dirty="0"/>
              <a:t> </a:t>
            </a:r>
            <a:r>
              <a:rPr lang="lt-LT" dirty="0" err="1"/>
              <a:t>not</a:t>
            </a:r>
            <a:r>
              <a:rPr lang="lt-LT" dirty="0"/>
              <a:t>. </a:t>
            </a:r>
            <a:r>
              <a:rPr lang="lt-LT" dirty="0" err="1"/>
              <a:t>Good</a:t>
            </a:r>
            <a:r>
              <a:rPr lang="lt-LT" dirty="0"/>
              <a:t> </a:t>
            </a:r>
            <a:r>
              <a:rPr lang="lt-LT" dirty="0" err="1"/>
              <a:t>project</a:t>
            </a:r>
            <a:r>
              <a:rPr lang="lt-LT" dirty="0"/>
              <a:t> </a:t>
            </a:r>
            <a:r>
              <a:rPr lang="lt-LT" dirty="0" err="1"/>
              <a:t>planning</a:t>
            </a:r>
            <a:r>
              <a:rPr lang="lt-LT" dirty="0"/>
              <a:t> </a:t>
            </a:r>
            <a:r>
              <a:rPr lang="lt-LT" dirty="0" err="1"/>
              <a:t>and</a:t>
            </a:r>
            <a:r>
              <a:rPr lang="lt-LT" dirty="0"/>
              <a:t> </a:t>
            </a:r>
            <a:r>
              <a:rPr lang="lt-LT" dirty="0" err="1"/>
              <a:t>monitoring</a:t>
            </a:r>
            <a:r>
              <a:rPr lang="lt-LT" dirty="0"/>
              <a:t> </a:t>
            </a:r>
            <a:r>
              <a:rPr lang="lt-LT" dirty="0" err="1"/>
              <a:t>should</a:t>
            </a:r>
            <a:r>
              <a:rPr lang="lt-LT" dirty="0"/>
              <a:t> </a:t>
            </a:r>
            <a:r>
              <a:rPr lang="lt-LT" dirty="0" err="1"/>
              <a:t>lead</a:t>
            </a:r>
            <a:r>
              <a:rPr lang="lt-LT" dirty="0"/>
              <a:t> </a:t>
            </a:r>
            <a:r>
              <a:rPr lang="lt-LT" dirty="0" err="1"/>
              <a:t>through</a:t>
            </a:r>
            <a:r>
              <a:rPr lang="lt-LT" dirty="0"/>
              <a:t> </a:t>
            </a:r>
            <a:r>
              <a:rPr lang="lt-LT" dirty="0" err="1"/>
              <a:t>the</a:t>
            </a:r>
            <a:r>
              <a:rPr lang="lt-LT" dirty="0"/>
              <a:t> </a:t>
            </a:r>
            <a:r>
              <a:rPr lang="lt-LT" dirty="0" err="1"/>
              <a:t>whole</a:t>
            </a:r>
            <a:r>
              <a:rPr lang="lt-LT" dirty="0"/>
              <a:t> </a:t>
            </a:r>
            <a:r>
              <a:rPr lang="lt-LT" dirty="0" err="1"/>
              <a:t>project</a:t>
            </a:r>
            <a:r>
              <a:rPr lang="lt-LT" dirty="0"/>
              <a:t> </a:t>
            </a:r>
            <a:r>
              <a:rPr lang="lt-LT" dirty="0" err="1"/>
              <a:t>implementation</a:t>
            </a:r>
            <a:r>
              <a:rPr lang="lt-LT" dirty="0"/>
              <a:t> </a:t>
            </a:r>
            <a:r>
              <a:rPr lang="lt-LT" dirty="0" err="1"/>
              <a:t>period</a:t>
            </a:r>
            <a:r>
              <a:rPr lang="lt-LT" dirty="0"/>
              <a:t> </a:t>
            </a:r>
            <a:r>
              <a:rPr lang="lt-LT" dirty="0" err="1"/>
              <a:t>in</a:t>
            </a:r>
            <a:r>
              <a:rPr lang="lt-LT" dirty="0"/>
              <a:t> </a:t>
            </a:r>
            <a:r>
              <a:rPr lang="lt-LT" dirty="0" err="1"/>
              <a:t>order</a:t>
            </a:r>
            <a:r>
              <a:rPr lang="lt-LT" dirty="0"/>
              <a:t> it </a:t>
            </a:r>
            <a:r>
              <a:rPr lang="lt-LT" dirty="0" err="1"/>
              <a:t>would</a:t>
            </a:r>
            <a:r>
              <a:rPr lang="lt-LT" dirty="0"/>
              <a:t> be </a:t>
            </a:r>
            <a:r>
              <a:rPr lang="lt-LT" dirty="0" err="1"/>
              <a:t>succesfully</a:t>
            </a:r>
            <a:r>
              <a:rPr lang="lt-LT" dirty="0"/>
              <a:t> </a:t>
            </a:r>
            <a:r>
              <a:rPr lang="lt-LT" dirty="0" err="1"/>
              <a:t>closed</a:t>
            </a:r>
            <a:r>
              <a:rPr lang="lt-LT" dirty="0"/>
              <a:t>.</a:t>
            </a: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a:t>NOTE: </a:t>
            </a:r>
            <a:r>
              <a:rPr lang="en-US" sz="1100" i="1" dirty="0">
                <a:solidFill>
                  <a:srgbClr val="385D6D"/>
                </a:solidFill>
              </a:rPr>
              <a:t>Ensure regular and clear collection of information on partner and project level!</a:t>
            </a:r>
            <a:endParaRPr lang="lv-LV" sz="1100" i="1" dirty="0">
              <a:solidFill>
                <a:srgbClr val="385D6D"/>
              </a:solidFill>
            </a:endParaRPr>
          </a:p>
          <a:p>
            <a:endParaRPr lang="lt-LT" dirty="0"/>
          </a:p>
          <a:p>
            <a:pPr marL="342900" indent="-342900">
              <a:buFontTx/>
              <a:buChar char="-"/>
            </a:pPr>
            <a:r>
              <a:rPr lang="en-US" dirty="0"/>
              <a:t>Relevant, reliable and timely information</a:t>
            </a:r>
            <a:r>
              <a:rPr lang="lt-LT" dirty="0"/>
              <a:t> </a:t>
            </a:r>
            <a:r>
              <a:rPr lang="lt-LT" dirty="0" err="1"/>
              <a:t>applicable</a:t>
            </a:r>
            <a:r>
              <a:rPr lang="lt-LT" dirty="0"/>
              <a:t> </a:t>
            </a:r>
            <a:r>
              <a:rPr lang="lt-LT" dirty="0" err="1"/>
              <a:t>for</a:t>
            </a:r>
            <a:r>
              <a:rPr lang="lt-LT" dirty="0"/>
              <a:t> </a:t>
            </a:r>
            <a:r>
              <a:rPr lang="lt-LT" dirty="0" err="1"/>
              <a:t>reporting</a:t>
            </a:r>
            <a:r>
              <a:rPr lang="lt-LT" dirty="0"/>
              <a:t> </a:t>
            </a:r>
            <a:r>
              <a:rPr lang="lt-LT" dirty="0" err="1"/>
              <a:t>purposes</a:t>
            </a:r>
            <a:r>
              <a:rPr lang="lt-LT" dirty="0"/>
              <a:t> </a:t>
            </a:r>
          </a:p>
          <a:p>
            <a:pPr marL="342900" indent="-342900">
              <a:buFontTx/>
              <a:buChar char="-"/>
            </a:pPr>
            <a:r>
              <a:rPr lang="en-US" dirty="0"/>
              <a:t>Appoint responsible persons and define tasks for data collection;</a:t>
            </a:r>
          </a:p>
          <a:p>
            <a:pPr marL="342900" indent="-342900">
              <a:buFontTx/>
              <a:buChar char="-"/>
            </a:pPr>
            <a:r>
              <a:rPr lang="en-US" dirty="0"/>
              <a:t>Establish sources of data for monitoring (grant contract,</a:t>
            </a:r>
          </a:p>
          <a:p>
            <a:r>
              <a:rPr lang="en-US" dirty="0"/>
              <a:t>partnership agreement, project </a:t>
            </a:r>
            <a:r>
              <a:rPr lang="en-US" dirty="0" err="1"/>
              <a:t>logframe</a:t>
            </a:r>
            <a:r>
              <a:rPr lang="en-US" dirty="0"/>
              <a:t>, </a:t>
            </a:r>
            <a:r>
              <a:rPr lang="en-US" dirty="0" err="1"/>
              <a:t>indicators,budget</a:t>
            </a:r>
            <a:r>
              <a:rPr lang="en-US" dirty="0"/>
              <a:t> and financial plan, work-plan, sub-contracts, financial records (bookkeeping system), questionnaires)</a:t>
            </a:r>
          </a:p>
          <a:p>
            <a:pPr marL="342900" indent="-342900">
              <a:buFontTx/>
              <a:buChar char="-"/>
            </a:pPr>
            <a:r>
              <a:rPr lang="en-US" dirty="0"/>
              <a:t>Include all project relevant data</a:t>
            </a:r>
            <a:r>
              <a:rPr lang="lt-LT" dirty="0"/>
              <a:t> </a:t>
            </a:r>
            <a:r>
              <a:rPr lang="lt-LT" dirty="0" err="1"/>
              <a:t>and</a:t>
            </a:r>
            <a:r>
              <a:rPr lang="en-US" dirty="0"/>
              <a:t> update regularly </a:t>
            </a:r>
          </a:p>
          <a:p>
            <a:pPr marL="342900" indent="-342900">
              <a:buFontTx/>
              <a:buChar char="-"/>
            </a:pPr>
            <a:r>
              <a:rPr lang="en-US" dirty="0"/>
              <a:t>Agree on joint templates for data collection and online tools (Basecamp, slack, </a:t>
            </a:r>
            <a:r>
              <a:rPr lang="en-US" dirty="0" err="1"/>
              <a:t>Todoist</a:t>
            </a:r>
            <a:r>
              <a:rPr lang="en-US" dirty="0"/>
              <a:t>, Google</a:t>
            </a:r>
            <a:r>
              <a:rPr lang="lt-LT" dirty="0"/>
              <a:t> </a:t>
            </a:r>
            <a:r>
              <a:rPr lang="lt-LT" dirty="0" err="1"/>
              <a:t>applications</a:t>
            </a:r>
            <a:r>
              <a:rPr lang="en-US" dirty="0"/>
              <a:t>, Excel tools  for control purposes)</a:t>
            </a:r>
          </a:p>
          <a:p>
            <a:endParaRPr lang="lt-LT" dirty="0"/>
          </a:p>
          <a:p>
            <a:endParaRPr lang="lt-LT" dirty="0"/>
          </a:p>
          <a:p>
            <a:r>
              <a:rPr lang="en-US" dirty="0"/>
              <a:t>Collect information on a regular basis, in a systematic way: data collection</a:t>
            </a:r>
          </a:p>
          <a:p>
            <a:r>
              <a:rPr lang="en-US" dirty="0"/>
              <a:t>should become part of the daily work routine (e.g. entering the information</a:t>
            </a:r>
          </a:p>
          <a:p>
            <a:r>
              <a:rPr lang="en-US" dirty="0"/>
              <a:t>after each event, each sub-contract...);</a:t>
            </a:r>
          </a:p>
          <a:p>
            <a:r>
              <a:rPr lang="en-US" dirty="0"/>
              <a:t> Check if data you will collect will be also useful for project reporting according</a:t>
            </a:r>
          </a:p>
          <a:p>
            <a:r>
              <a:rPr lang="en-US" dirty="0"/>
              <a:t>to the </a:t>
            </a:r>
            <a:r>
              <a:rPr lang="en-US" dirty="0" err="1"/>
              <a:t>programme</a:t>
            </a:r>
            <a:r>
              <a:rPr lang="en-US" dirty="0"/>
              <a:t> requirements</a:t>
            </a:r>
          </a:p>
          <a:p>
            <a:r>
              <a:rPr lang="en-US" dirty="0"/>
              <a:t> Be selfish: data gathering will help you in ensuring the project will be effective</a:t>
            </a:r>
          </a:p>
          <a:p>
            <a:r>
              <a:rPr lang="en-US" dirty="0"/>
              <a:t>and successful</a:t>
            </a:r>
            <a:endParaRPr lang="lt-LT" dirty="0"/>
          </a:p>
          <a:p>
            <a:endParaRPr lang="lt-LT"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16</a:t>
            </a:fld>
            <a:endParaRPr lang="en-US"/>
          </a:p>
        </p:txBody>
      </p:sp>
    </p:spTree>
    <p:extLst>
      <p:ext uri="{BB962C8B-B14F-4D97-AF65-F5344CB8AC3E}">
        <p14:creationId xmlns:p14="http://schemas.microsoft.com/office/powerpoint/2010/main" val="786357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All</a:t>
            </a:r>
            <a:r>
              <a:rPr lang="pl-PL" dirty="0"/>
              <a:t> </a:t>
            </a:r>
            <a:r>
              <a:rPr lang="pl-PL" dirty="0" err="1"/>
              <a:t>correspondence</a:t>
            </a:r>
            <a:r>
              <a:rPr lang="pl-PL" dirty="0"/>
              <a:t> with the </a:t>
            </a:r>
            <a:r>
              <a:rPr lang="pl-PL" dirty="0" err="1"/>
              <a:t>projects</a:t>
            </a:r>
            <a:r>
              <a:rPr lang="pl-PL" dirty="0"/>
              <a:t> </a:t>
            </a:r>
            <a:r>
              <a:rPr lang="pl-PL" dirty="0" err="1"/>
              <a:t>is</a:t>
            </a:r>
            <a:r>
              <a:rPr lang="pl-PL" dirty="0"/>
              <a:t> </a:t>
            </a:r>
            <a:r>
              <a:rPr lang="pl-PL" dirty="0" err="1"/>
              <a:t>conducted</a:t>
            </a:r>
            <a:r>
              <a:rPr lang="pl-PL" dirty="0"/>
              <a:t> </a:t>
            </a:r>
            <a:r>
              <a:rPr lang="pl-PL" dirty="0" err="1"/>
              <a:t>through</a:t>
            </a:r>
            <a:r>
              <a:rPr lang="pl-PL" dirty="0"/>
              <a:t> LB</a:t>
            </a:r>
            <a:r>
              <a:rPr lang="en-US" dirty="0"/>
              <a:t> (e.g. in case of </a:t>
            </a:r>
            <a:r>
              <a:rPr lang="pl-PL" dirty="0" err="1"/>
              <a:t>request</a:t>
            </a:r>
            <a:r>
              <a:rPr lang="pl-PL" dirty="0"/>
              <a:t> for </a:t>
            </a:r>
            <a:r>
              <a:rPr lang="en-US" dirty="0"/>
              <a:t>clarification</a:t>
            </a:r>
            <a:r>
              <a:rPr lang="pl-PL" dirty="0"/>
              <a:t>s</a:t>
            </a:r>
            <a:r>
              <a:rPr lang="en-US" dirty="0"/>
              <a:t> to PR, LB </a:t>
            </a:r>
            <a:r>
              <a:rPr lang="pl-PL" dirty="0" err="1"/>
              <a:t>should</a:t>
            </a:r>
            <a:r>
              <a:rPr lang="pl-PL" dirty="0"/>
              <a:t> </a:t>
            </a:r>
            <a:r>
              <a:rPr lang="en-US" dirty="0"/>
              <a:t>gather </a:t>
            </a:r>
            <a:r>
              <a:rPr lang="en-US" dirty="0" err="1"/>
              <a:t>infor</a:t>
            </a:r>
            <a:r>
              <a:rPr lang="pl-PL" dirty="0" err="1"/>
              <a:t>mation</a:t>
            </a:r>
            <a:r>
              <a:rPr lang="en-US" dirty="0"/>
              <a:t> from all beneficiaries and prepare letter to JTS)</a:t>
            </a:r>
            <a:r>
              <a:rPr lang="pl-PL" dirty="0"/>
              <a:t>. </a:t>
            </a:r>
            <a:r>
              <a:rPr lang="pl-PL" dirty="0" err="1"/>
              <a:t>Please</a:t>
            </a:r>
            <a:r>
              <a:rPr lang="pl-PL" dirty="0"/>
              <a:t> </a:t>
            </a:r>
            <a:r>
              <a:rPr lang="pl-PL" dirty="0" err="1"/>
              <a:t>remember</a:t>
            </a:r>
            <a:r>
              <a:rPr lang="pl-PL" dirty="0"/>
              <a:t> to </a:t>
            </a:r>
            <a:r>
              <a:rPr lang="pl-PL" dirty="0" err="1"/>
              <a:t>take</a:t>
            </a:r>
            <a:r>
              <a:rPr lang="pl-PL" dirty="0"/>
              <a:t> </a:t>
            </a:r>
            <a:r>
              <a:rPr lang="pl-PL" dirty="0" err="1"/>
              <a:t>care</a:t>
            </a:r>
            <a:r>
              <a:rPr lang="pl-PL" dirty="0"/>
              <a:t> of the </a:t>
            </a:r>
            <a:r>
              <a:rPr lang="pl-PL" dirty="0" err="1"/>
              <a:t>proper</a:t>
            </a:r>
            <a:r>
              <a:rPr lang="pl-PL" dirty="0"/>
              <a:t> </a:t>
            </a:r>
            <a:r>
              <a:rPr lang="pl-PL" dirty="0" err="1"/>
              <a:t>information</a:t>
            </a:r>
            <a:r>
              <a:rPr lang="pl-PL" dirty="0"/>
              <a:t> </a:t>
            </a:r>
            <a:r>
              <a:rPr lang="pl-PL" dirty="0" err="1"/>
              <a:t>flows</a:t>
            </a:r>
            <a:r>
              <a:rPr lang="pl-PL" dirty="0"/>
              <a:t> </a:t>
            </a:r>
            <a:r>
              <a:rPr lang="pl-PL" dirty="0" err="1"/>
              <a:t>between</a:t>
            </a:r>
            <a:r>
              <a:rPr lang="pl-PL" dirty="0"/>
              <a:t> </a:t>
            </a:r>
            <a:r>
              <a:rPr lang="pl-PL" dirty="0" err="1"/>
              <a:t>beneficiaries</a:t>
            </a:r>
            <a:r>
              <a:rPr lang="pl-PL" dirty="0"/>
              <a:t>. LB </a:t>
            </a:r>
            <a:r>
              <a:rPr lang="pl-PL" dirty="0" err="1"/>
              <a:t>should</a:t>
            </a:r>
            <a:r>
              <a:rPr lang="pl-PL" dirty="0"/>
              <a:t> </a:t>
            </a:r>
            <a:r>
              <a:rPr lang="pl-PL" dirty="0" err="1"/>
              <a:t>share</a:t>
            </a:r>
            <a:r>
              <a:rPr lang="pl-PL" dirty="0"/>
              <a:t> </a:t>
            </a:r>
            <a:r>
              <a:rPr lang="pl-PL" dirty="0" err="1"/>
              <a:t>all</a:t>
            </a:r>
            <a:r>
              <a:rPr lang="pl-PL" dirty="0"/>
              <a:t> </a:t>
            </a:r>
            <a:r>
              <a:rPr lang="pl-PL" dirty="0" err="1"/>
              <a:t>information</a:t>
            </a:r>
            <a:r>
              <a:rPr lang="pl-PL" dirty="0"/>
              <a:t> with </a:t>
            </a:r>
            <a:r>
              <a:rPr lang="pl-PL" dirty="0" err="1"/>
              <a:t>other</a:t>
            </a:r>
            <a:r>
              <a:rPr lang="pl-PL" dirty="0"/>
              <a:t> </a:t>
            </a:r>
            <a:r>
              <a:rPr lang="pl-PL" dirty="0" err="1"/>
              <a:t>beneficiaries</a:t>
            </a:r>
            <a:r>
              <a:rPr lang="pl-PL" dirty="0"/>
              <a:t>. </a:t>
            </a:r>
            <a:endParaRPr lang="pl-P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In </a:t>
            </a:r>
            <a:r>
              <a:rPr lang="pl-PL" dirty="0" err="1"/>
              <a:t>official</a:t>
            </a:r>
            <a:r>
              <a:rPr lang="pl-PL" dirty="0"/>
              <a:t> </a:t>
            </a:r>
            <a:r>
              <a:rPr lang="pl-PL" dirty="0" err="1"/>
              <a:t>correspondence</a:t>
            </a:r>
            <a:r>
              <a:rPr lang="pl-PL" dirty="0"/>
              <a:t> </a:t>
            </a:r>
            <a:r>
              <a:rPr lang="pl-PL" dirty="0" err="1"/>
              <a:t>you</a:t>
            </a:r>
            <a:r>
              <a:rPr lang="pl-PL" dirty="0"/>
              <a:t> </a:t>
            </a:r>
            <a:r>
              <a:rPr lang="pl-PL" dirty="0" err="1"/>
              <a:t>have</a:t>
            </a:r>
            <a:r>
              <a:rPr lang="pl-PL" dirty="0"/>
              <a:t> to </a:t>
            </a:r>
            <a:r>
              <a:rPr lang="pl-PL" dirty="0" err="1"/>
              <a:t>use</a:t>
            </a:r>
            <a:r>
              <a:rPr lang="pl-PL" dirty="0"/>
              <a:t> English (</a:t>
            </a:r>
            <a:r>
              <a:rPr lang="pl-PL" dirty="0" err="1"/>
              <a:t>only</a:t>
            </a:r>
            <a:r>
              <a:rPr lang="pl-PL" dirty="0"/>
              <a:t> </a:t>
            </a:r>
            <a:r>
              <a:rPr lang="pl-PL" dirty="0" err="1"/>
              <a:t>annexes</a:t>
            </a:r>
            <a:r>
              <a:rPr lang="pl-PL" dirty="0"/>
              <a:t> to </a:t>
            </a:r>
            <a:r>
              <a:rPr lang="pl-PL" dirty="0" err="1"/>
              <a:t>reports</a:t>
            </a:r>
            <a:r>
              <a:rPr lang="pl-PL" dirty="0"/>
              <a:t> </a:t>
            </a:r>
            <a:r>
              <a:rPr lang="pl-PL" dirty="0" err="1"/>
              <a:t>can</a:t>
            </a:r>
            <a:r>
              <a:rPr lang="pl-PL" dirty="0"/>
              <a:t> be </a:t>
            </a:r>
            <a:r>
              <a:rPr lang="pl-PL" dirty="0" err="1"/>
              <a:t>provided</a:t>
            </a:r>
            <a:r>
              <a:rPr lang="pl-PL" dirty="0"/>
              <a:t> in </a:t>
            </a:r>
            <a:r>
              <a:rPr lang="pl-PL" dirty="0" err="1"/>
              <a:t>national</a:t>
            </a:r>
            <a:r>
              <a:rPr lang="pl-PL" dirty="0"/>
              <a:t> </a:t>
            </a:r>
            <a:r>
              <a:rPr lang="pl-PL" dirty="0" err="1"/>
              <a:t>languages</a:t>
            </a:r>
            <a:r>
              <a:rPr lang="pl-PL" dirty="0"/>
              <a:t>), </a:t>
            </a:r>
            <a:r>
              <a:rPr lang="pl-PL" dirty="0" err="1"/>
              <a:t>however</a:t>
            </a:r>
            <a:r>
              <a:rPr lang="pl-PL" dirty="0"/>
              <a:t> </a:t>
            </a:r>
            <a:r>
              <a:rPr lang="pl-PL" dirty="0" err="1"/>
              <a:t>while</a:t>
            </a:r>
            <a:r>
              <a:rPr lang="pl-PL" dirty="0"/>
              <a:t> </a:t>
            </a:r>
            <a:r>
              <a:rPr lang="pl-PL" dirty="0" err="1"/>
              <a:t>contacting</a:t>
            </a:r>
            <a:r>
              <a:rPr lang="pl-PL" dirty="0"/>
              <a:t> J</a:t>
            </a:r>
            <a:r>
              <a:rPr lang="en-US" dirty="0"/>
              <a:t>T</a:t>
            </a:r>
            <a:r>
              <a:rPr lang="pl-PL" dirty="0"/>
              <a:t>S </a:t>
            </a:r>
            <a:r>
              <a:rPr lang="pl-PL" dirty="0" err="1"/>
              <a:t>employees</a:t>
            </a:r>
            <a:r>
              <a:rPr lang="pl-PL" dirty="0"/>
              <a:t> </a:t>
            </a:r>
            <a:r>
              <a:rPr lang="pl-PL" dirty="0" err="1"/>
              <a:t>you</a:t>
            </a:r>
            <a:r>
              <a:rPr lang="pl-PL" dirty="0"/>
              <a:t> </a:t>
            </a:r>
            <a:r>
              <a:rPr lang="pl-PL" dirty="0" err="1"/>
              <a:t>can</a:t>
            </a:r>
            <a:r>
              <a:rPr lang="pl-PL" dirty="0"/>
              <a:t> </a:t>
            </a:r>
            <a:r>
              <a:rPr lang="pl-PL" dirty="0" err="1"/>
              <a:t>use</a:t>
            </a:r>
            <a:r>
              <a:rPr lang="pl-PL" dirty="0"/>
              <a:t> </a:t>
            </a:r>
            <a:r>
              <a:rPr lang="pl-PL" dirty="0" err="1"/>
              <a:t>national</a:t>
            </a:r>
            <a:r>
              <a:rPr lang="pl-PL" dirty="0"/>
              <a:t> </a:t>
            </a:r>
            <a:r>
              <a:rPr lang="pl-PL" dirty="0" err="1"/>
              <a:t>lanaguages</a:t>
            </a:r>
            <a:r>
              <a:rPr lang="pl-PL" dirty="0"/>
              <a:t> – </a:t>
            </a:r>
            <a:r>
              <a:rPr lang="pl-PL" dirty="0" err="1"/>
              <a:t>don’t</a:t>
            </a:r>
            <a:r>
              <a:rPr lang="pl-PL" dirty="0"/>
              <a:t> be </a:t>
            </a:r>
            <a:r>
              <a:rPr lang="pl-PL" dirty="0" err="1"/>
              <a:t>afraid</a:t>
            </a:r>
            <a:r>
              <a:rPr lang="pl-PL" dirty="0"/>
              <a:t> to </a:t>
            </a:r>
            <a:r>
              <a:rPr lang="pl-PL" dirty="0" err="1"/>
              <a:t>contact</a:t>
            </a:r>
            <a:r>
              <a:rPr lang="pl-PL" dirty="0"/>
              <a:t> </a:t>
            </a:r>
            <a:r>
              <a:rPr lang="pl-PL" dirty="0" err="1"/>
              <a:t>us</a:t>
            </a:r>
            <a:r>
              <a:rPr lang="pl-PL" dirty="0"/>
              <a:t> – </a:t>
            </a:r>
            <a:r>
              <a:rPr lang="lt-LT" dirty="0" err="1"/>
              <a:t>your</a:t>
            </a:r>
            <a:r>
              <a:rPr lang="lt-LT" dirty="0"/>
              <a:t> PM/ FM, </a:t>
            </a:r>
            <a:r>
              <a:rPr lang="pl-PL" dirty="0" err="1"/>
              <a:t>problems</a:t>
            </a:r>
            <a:r>
              <a:rPr lang="pl-PL" dirty="0"/>
              <a:t> </a:t>
            </a:r>
            <a:r>
              <a:rPr lang="pl-PL" dirty="0" err="1"/>
              <a:t>are</a:t>
            </a:r>
            <a:r>
              <a:rPr lang="pl-PL" dirty="0"/>
              <a:t> </a:t>
            </a:r>
            <a:r>
              <a:rPr lang="pl-PL" dirty="0" err="1"/>
              <a:t>easier</a:t>
            </a:r>
            <a:r>
              <a:rPr lang="pl-PL" dirty="0"/>
              <a:t> to </a:t>
            </a:r>
            <a:r>
              <a:rPr lang="pl-PL" dirty="0" err="1"/>
              <a:t>solve</a:t>
            </a:r>
            <a:r>
              <a:rPr lang="pl-PL" dirty="0"/>
              <a:t> as </a:t>
            </a:r>
            <a:r>
              <a:rPr lang="pl-PL" dirty="0" err="1"/>
              <a:t>early</a:t>
            </a:r>
            <a:r>
              <a:rPr lang="pl-PL" dirty="0"/>
              <a:t> as </a:t>
            </a:r>
            <a:r>
              <a:rPr lang="pl-PL" dirty="0" err="1"/>
              <a:t>it</a:t>
            </a:r>
            <a:r>
              <a:rPr lang="pl-PL" dirty="0"/>
              <a:t> </a:t>
            </a:r>
            <a:r>
              <a:rPr lang="pl-PL" dirty="0" err="1"/>
              <a:t>is</a:t>
            </a:r>
            <a:r>
              <a:rPr lang="pl-PL" dirty="0"/>
              <a:t> </a:t>
            </a:r>
            <a:r>
              <a:rPr lang="pl-PL" dirty="0" err="1"/>
              <a:t>possible</a:t>
            </a:r>
            <a:r>
              <a:rPr lang="pl-PL" dirty="0"/>
              <a:t>, </a:t>
            </a:r>
            <a:r>
              <a:rPr lang="pl-PL" dirty="0" err="1"/>
              <a:t>since</a:t>
            </a:r>
            <a:r>
              <a:rPr lang="pl-PL" dirty="0"/>
              <a:t> </a:t>
            </a:r>
            <a:r>
              <a:rPr lang="pl-PL" dirty="0" err="1"/>
              <a:t>all</a:t>
            </a:r>
            <a:r>
              <a:rPr lang="pl-PL" dirty="0"/>
              <a:t> </a:t>
            </a:r>
            <a:r>
              <a:rPr lang="pl-PL" dirty="0" err="1"/>
              <a:t>decisions</a:t>
            </a:r>
            <a:r>
              <a:rPr lang="pl-PL" dirty="0"/>
              <a:t> of the </a:t>
            </a:r>
            <a:r>
              <a:rPr lang="pl-PL" dirty="0" err="1"/>
              <a:t>Programme</a:t>
            </a:r>
            <a:r>
              <a:rPr lang="pl-PL" dirty="0"/>
              <a:t> </a:t>
            </a:r>
            <a:r>
              <a:rPr lang="pl-PL" dirty="0" err="1"/>
              <a:t>bodies</a:t>
            </a:r>
            <a:r>
              <a:rPr lang="pl-PL" dirty="0"/>
              <a:t> </a:t>
            </a:r>
            <a:r>
              <a:rPr lang="pl-PL" dirty="0" err="1"/>
              <a:t>require</a:t>
            </a:r>
            <a:r>
              <a:rPr lang="pl-PL" dirty="0"/>
              <a:t> </a:t>
            </a:r>
            <a:r>
              <a:rPr lang="pl-PL" dirty="0" err="1"/>
              <a:t>time</a:t>
            </a:r>
            <a:r>
              <a:rPr lang="pl-PL" dirty="0"/>
              <a:t>. </a:t>
            </a:r>
            <a:r>
              <a:rPr lang="pl-PL" dirty="0" err="1"/>
              <a:t>Please</a:t>
            </a:r>
            <a:r>
              <a:rPr lang="pl-PL" dirty="0"/>
              <a:t> </a:t>
            </a:r>
            <a:r>
              <a:rPr lang="pl-PL" dirty="0" err="1"/>
              <a:t>keep</a:t>
            </a:r>
            <a:r>
              <a:rPr lang="pl-PL" dirty="0"/>
              <a:t> </a:t>
            </a:r>
            <a:r>
              <a:rPr lang="pl-PL" dirty="0" err="1"/>
              <a:t>all</a:t>
            </a:r>
            <a:r>
              <a:rPr lang="pl-PL" dirty="0"/>
              <a:t> </a:t>
            </a:r>
            <a:r>
              <a:rPr lang="pl-PL" dirty="0" err="1"/>
              <a:t>documents</a:t>
            </a:r>
            <a:r>
              <a:rPr lang="pl-PL" dirty="0"/>
              <a:t> </a:t>
            </a:r>
            <a:r>
              <a:rPr lang="pl-PL" dirty="0" err="1"/>
              <a:t>related</a:t>
            </a:r>
            <a:r>
              <a:rPr lang="pl-PL" dirty="0"/>
              <a:t> to the </a:t>
            </a:r>
            <a:r>
              <a:rPr lang="pl-PL" dirty="0" err="1"/>
              <a:t>project</a:t>
            </a:r>
            <a:r>
              <a:rPr lang="pl-PL" dirty="0"/>
              <a:t> </a:t>
            </a:r>
            <a:r>
              <a:rPr lang="pl-PL" dirty="0" err="1"/>
              <a:t>implementation</a:t>
            </a:r>
            <a:r>
              <a:rPr lang="pl-PL" dirty="0"/>
              <a:t> </a:t>
            </a:r>
            <a:r>
              <a:rPr lang="pl-PL" dirty="0" err="1"/>
              <a:t>stored</a:t>
            </a:r>
            <a:r>
              <a:rPr lang="pl-PL" dirty="0"/>
              <a:t> and </a:t>
            </a:r>
            <a:r>
              <a:rPr lang="pl-PL" dirty="0" err="1"/>
              <a:t>available</a:t>
            </a:r>
            <a:r>
              <a:rPr lang="pl-PL" dirty="0"/>
              <a:t> </a:t>
            </a:r>
            <a:r>
              <a:rPr lang="pl-PL" dirty="0" err="1"/>
              <a:t>e.g</a:t>
            </a:r>
            <a:r>
              <a:rPr lang="pl-PL" dirty="0"/>
              <a:t>. for </a:t>
            </a:r>
            <a:r>
              <a:rPr lang="pl-PL" dirty="0" err="1"/>
              <a:t>control</a:t>
            </a:r>
            <a:r>
              <a:rPr lang="pl-PL" dirty="0"/>
              <a:t> </a:t>
            </a:r>
            <a:r>
              <a:rPr lang="pl-PL" dirty="0" err="1"/>
              <a:t>purposes</a:t>
            </a:r>
            <a:r>
              <a:rPr lang="pl-PL" dirty="0"/>
              <a:t>.</a:t>
            </a: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100" noProof="0" dirty="0" err="1">
                <a:latin typeface="Ope nsans"/>
              </a:rPr>
              <a:t>You</a:t>
            </a:r>
            <a:r>
              <a:rPr lang="lt-LT" sz="1100" noProof="0" dirty="0">
                <a:latin typeface="Ope nsans"/>
              </a:rPr>
              <a:t> </a:t>
            </a:r>
            <a:r>
              <a:rPr lang="lt-LT" sz="1100" noProof="0" dirty="0" err="1">
                <a:latin typeface="Ope nsans"/>
              </a:rPr>
              <a:t>can</a:t>
            </a:r>
            <a:r>
              <a:rPr lang="lt-LT" sz="1100" noProof="0" dirty="0">
                <a:latin typeface="Ope nsans"/>
              </a:rPr>
              <a:t> </a:t>
            </a:r>
            <a:r>
              <a:rPr lang="lt-LT" sz="1100" noProof="0" dirty="0" err="1">
                <a:latin typeface="Ope nsans"/>
              </a:rPr>
              <a:t>come</a:t>
            </a:r>
            <a:r>
              <a:rPr lang="lt-LT" sz="1100" noProof="0" dirty="0">
                <a:latin typeface="Ope nsans"/>
              </a:rPr>
              <a:t> </a:t>
            </a:r>
            <a:r>
              <a:rPr lang="lt-LT" sz="1100" noProof="0" dirty="0" err="1">
                <a:latin typeface="Ope nsans"/>
              </a:rPr>
              <a:t>for</a:t>
            </a:r>
            <a:r>
              <a:rPr lang="lt-LT" sz="1100" noProof="0" dirty="0">
                <a:latin typeface="Ope nsans"/>
              </a:rPr>
              <a:t> </a:t>
            </a:r>
            <a:r>
              <a:rPr lang="lt-LT" sz="1100" noProof="0" dirty="0" err="1">
                <a:latin typeface="Ope nsans"/>
              </a:rPr>
              <a:t>consultations</a:t>
            </a:r>
            <a:r>
              <a:rPr lang="lt-LT" sz="1100" noProof="0" dirty="0">
                <a:latin typeface="Ope nsans"/>
              </a:rPr>
              <a:t> to JTS </a:t>
            </a:r>
            <a:r>
              <a:rPr lang="lt-LT" sz="1100" noProof="0" dirty="0" err="1">
                <a:latin typeface="Ope nsans"/>
              </a:rPr>
              <a:t>and</a:t>
            </a:r>
            <a:r>
              <a:rPr lang="lt-LT" sz="1100" noProof="0" dirty="0">
                <a:latin typeface="Ope nsans"/>
              </a:rPr>
              <a:t> </a:t>
            </a:r>
            <a:r>
              <a:rPr lang="lt-LT" sz="1100" noProof="0" dirty="0" err="1">
                <a:latin typeface="Ope nsans"/>
              </a:rPr>
              <a:t>BOs</a:t>
            </a:r>
            <a:r>
              <a:rPr lang="lt-LT" sz="1100" noProof="0" dirty="0">
                <a:latin typeface="Ope nsans"/>
              </a:rPr>
              <a:t> – to </a:t>
            </a:r>
            <a:r>
              <a:rPr lang="lt-LT" sz="1100" noProof="0" dirty="0" err="1">
                <a:latin typeface="Ope nsans"/>
              </a:rPr>
              <a:t>say</a:t>
            </a:r>
            <a:r>
              <a:rPr lang="lt-LT" sz="1100" noProof="0" dirty="0">
                <a:latin typeface="Ope nsans"/>
              </a:rPr>
              <a:t>.</a:t>
            </a:r>
          </a:p>
          <a:p>
            <a:pPr lvl="0"/>
            <a:r>
              <a:rPr lang="lt-LT" sz="1100" noProof="0" dirty="0" err="1">
                <a:latin typeface="Ope nsans"/>
              </a:rPr>
              <a:t>As</a:t>
            </a:r>
            <a:r>
              <a:rPr lang="lt-LT" sz="1100" noProof="0" dirty="0">
                <a:latin typeface="Ope nsans"/>
              </a:rPr>
              <a:t> </a:t>
            </a:r>
            <a:r>
              <a:rPr lang="lt-LT" sz="1100" noProof="0" dirty="0" err="1">
                <a:latin typeface="Ope nsans"/>
              </a:rPr>
              <a:t>well</a:t>
            </a:r>
            <a:r>
              <a:rPr lang="lt-LT" sz="1100" noProof="0" dirty="0">
                <a:latin typeface="Ope nsans"/>
              </a:rPr>
              <a:t> </a:t>
            </a:r>
            <a:r>
              <a:rPr lang="lt-LT" sz="1100" noProof="0" dirty="0" err="1">
                <a:latin typeface="Ope nsans"/>
              </a:rPr>
              <a:t>all</a:t>
            </a:r>
            <a:r>
              <a:rPr lang="lt-LT" sz="1100" noProof="0" dirty="0">
                <a:latin typeface="Ope nsans"/>
              </a:rPr>
              <a:t> </a:t>
            </a:r>
            <a:r>
              <a:rPr lang="lt-LT" sz="1100" noProof="0" dirty="0" err="1">
                <a:latin typeface="Ope nsans"/>
              </a:rPr>
              <a:t>Beneficiaries</a:t>
            </a:r>
            <a:r>
              <a:rPr lang="lt-LT" sz="1100" noProof="0" dirty="0">
                <a:latin typeface="Ope nsans"/>
              </a:rPr>
              <a:t> are </a:t>
            </a:r>
            <a:r>
              <a:rPr lang="lt-LT" sz="1100" noProof="0" dirty="0" err="1">
                <a:latin typeface="Ope nsans"/>
              </a:rPr>
              <a:t>welcome</a:t>
            </a:r>
            <a:r>
              <a:rPr lang="lt-LT" sz="1100" noProof="0" dirty="0">
                <a:latin typeface="Ope nsans"/>
              </a:rPr>
              <a:t> to </a:t>
            </a:r>
            <a:r>
              <a:rPr lang="lt-LT" sz="1100" noProof="0" dirty="0" err="1">
                <a:latin typeface="Ope nsans"/>
              </a:rPr>
              <a:t>consult</a:t>
            </a:r>
            <a:r>
              <a:rPr lang="lt-LT" sz="1100" noProof="0" dirty="0">
                <a:latin typeface="Ope nsans"/>
              </a:rPr>
              <a:t> JTS </a:t>
            </a:r>
            <a:r>
              <a:rPr lang="lt-LT" sz="1100" noProof="0" dirty="0" err="1">
                <a:latin typeface="Ope nsans"/>
              </a:rPr>
              <a:t>whenever</a:t>
            </a:r>
            <a:r>
              <a:rPr lang="lt-LT" sz="1100" noProof="0" dirty="0">
                <a:latin typeface="Ope nsans"/>
              </a:rPr>
              <a:t> </a:t>
            </a:r>
            <a:r>
              <a:rPr lang="lt-LT" sz="1100" noProof="0" dirty="0" err="1">
                <a:latin typeface="Ope nsans"/>
              </a:rPr>
              <a:t>needed</a:t>
            </a:r>
            <a:r>
              <a:rPr lang="lt-LT" sz="1100" noProof="0" dirty="0">
                <a:latin typeface="Ope nsans"/>
              </a:rPr>
              <a:t> –</a:t>
            </a:r>
            <a:r>
              <a:rPr lang="lt-LT" sz="1100" noProof="0" dirty="0" err="1">
                <a:latin typeface="Ope nsans"/>
              </a:rPr>
              <a:t>say</a:t>
            </a:r>
            <a:r>
              <a:rPr lang="lt-LT" sz="1100" noProof="0" dirty="0">
                <a:latin typeface="Ope nsans"/>
              </a:rPr>
              <a:t> it </a:t>
            </a:r>
          </a:p>
          <a:p>
            <a:endParaRPr lang="lt-LT"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17</a:t>
            </a:fld>
            <a:endParaRPr lang="en-US"/>
          </a:p>
        </p:txBody>
      </p:sp>
    </p:spTree>
    <p:extLst>
      <p:ext uri="{BB962C8B-B14F-4D97-AF65-F5344CB8AC3E}">
        <p14:creationId xmlns:p14="http://schemas.microsoft.com/office/powerpoint/2010/main" val="45023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r>
              <a:rPr lang="en-US" baseline="0" dirty="0"/>
              <a:t>Your project is approved in order to improve the situation, a</a:t>
            </a:r>
            <a:r>
              <a:rPr lang="en-US" dirty="0">
                <a:solidFill>
                  <a:srgbClr val="395E6E"/>
                </a:solidFill>
              </a:rPr>
              <a:t> long-term change outside </a:t>
            </a:r>
            <a:r>
              <a:rPr lang="lt-LT" dirty="0" err="1">
                <a:solidFill>
                  <a:srgbClr val="395E6E"/>
                </a:solidFill>
              </a:rPr>
              <a:t>the</a:t>
            </a:r>
            <a:r>
              <a:rPr lang="lt-LT" dirty="0">
                <a:solidFill>
                  <a:srgbClr val="395E6E"/>
                </a:solidFill>
              </a:rPr>
              <a:t> </a:t>
            </a:r>
            <a:r>
              <a:rPr lang="en-US" dirty="0">
                <a:solidFill>
                  <a:srgbClr val="395E6E"/>
                </a:solidFill>
              </a:rPr>
              <a:t>project: thus when monitoring the intermediary achievements- outputs- keep an eye on how you are progressing towards achievement of the project results. You will have to report them in the Final report as well: check the </a:t>
            </a:r>
            <a:r>
              <a:rPr lang="en-US" dirty="0" err="1">
                <a:solidFill>
                  <a:srgbClr val="395E6E"/>
                </a:solidFill>
              </a:rPr>
              <a:t>Logframe</a:t>
            </a:r>
            <a:r>
              <a:rPr lang="en-US" dirty="0">
                <a:solidFill>
                  <a:srgbClr val="395E6E"/>
                </a:solidFill>
              </a:rPr>
              <a:t> again in the Reporting form.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7D754A4-044D-4FEC-8EE0-2B30ADA65767}" type="slidenum">
              <a:rPr lang="en-US" smtClean="0"/>
              <a:t>18</a:t>
            </a:fld>
            <a:endParaRPr lang="en-US"/>
          </a:p>
        </p:txBody>
      </p:sp>
    </p:spTree>
    <p:extLst>
      <p:ext uri="{BB962C8B-B14F-4D97-AF65-F5344CB8AC3E}">
        <p14:creationId xmlns:p14="http://schemas.microsoft.com/office/powerpoint/2010/main" val="145311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fontAlgn="t"/>
            <a:r>
              <a:rPr lang="lt-LT" sz="1100" b="0" i="0" u="none" strike="noStrike" kern="1200" dirty="0">
                <a:solidFill>
                  <a:schemeClr val="tx1"/>
                </a:solidFill>
                <a:effectLst/>
                <a:latin typeface="+mn-lt"/>
                <a:ea typeface="+mn-ea"/>
                <a:cs typeface="+mn-cs"/>
              </a:rPr>
              <a:t>Kruopščiai įvertinkite pakeitimų poreikį, jų tinkamumą bei poveikį projekto rezultatams </a:t>
            </a:r>
            <a:r>
              <a:rPr lang="en-US" sz="1100" b="0" i="0" u="none" strike="noStrike" kern="1200" dirty="0" err="1">
                <a:solidFill>
                  <a:schemeClr val="tx1"/>
                </a:solidFill>
                <a:effectLst/>
                <a:latin typeface="+mn-lt"/>
                <a:ea typeface="+mn-ea"/>
                <a:cs typeface="+mn-cs"/>
              </a:rPr>
              <a:t>ir</a:t>
            </a:r>
            <a:r>
              <a:rPr lang="lt-LT" sz="1100" b="0" i="0" u="none" strike="noStrike" kern="1200" dirty="0">
                <a:solidFill>
                  <a:schemeClr val="tx1"/>
                </a:solidFill>
                <a:effectLst/>
                <a:latin typeface="+mn-lt"/>
                <a:ea typeface="+mn-ea"/>
                <a:cs typeface="+mn-cs"/>
              </a:rPr>
              <a:t> tikslams</a:t>
            </a:r>
            <a:endParaRPr lang="en-GB" sz="1100" b="0" i="0" u="none" strike="noStrike" kern="1200" dirty="0">
              <a:solidFill>
                <a:schemeClr val="tx1"/>
              </a:solidFill>
              <a:effectLst/>
              <a:latin typeface="+mn-lt"/>
              <a:ea typeface="+mn-ea"/>
              <a:cs typeface="+mn-cs"/>
            </a:endParaRPr>
          </a:p>
          <a:p>
            <a:pPr eaLnBrk="1" fontAlgn="auto" latinLnBrk="0" hangingPunct="1"/>
            <a:r>
              <a:rPr lang="lt-LT" sz="1100" b="0" i="0" u="none" strike="noStrike" kern="1200" dirty="0">
                <a:solidFill>
                  <a:schemeClr val="tx1"/>
                </a:solidFill>
                <a:effectLst/>
                <a:latin typeface="+mn-lt"/>
                <a:ea typeface="+mn-ea"/>
                <a:cs typeface="+mn-cs"/>
              </a:rPr>
              <a:t>Pateikite aiškų bei argumentuotą pakeitimų poreikio pagrindimą</a:t>
            </a:r>
            <a:endParaRPr lang="en-GB" sz="1100" b="0" i="0" u="none" strike="noStrike" kern="1200" dirty="0">
              <a:solidFill>
                <a:schemeClr val="tx1"/>
              </a:solidFill>
              <a:effectLst/>
              <a:latin typeface="+mn-lt"/>
              <a:ea typeface="+mn-ea"/>
              <a:cs typeface="+mn-cs"/>
            </a:endParaRPr>
          </a:p>
          <a:p>
            <a:pPr eaLnBrk="1" fontAlgn="auto" latinLnBrk="0" hangingPunct="1"/>
            <a:r>
              <a:rPr lang="lt-LT" sz="1100" b="0" i="0" u="none" strike="noStrike" kern="1200" dirty="0">
                <a:solidFill>
                  <a:schemeClr val="tx1"/>
                </a:solidFill>
                <a:effectLst/>
                <a:latin typeface="+mn-lt"/>
                <a:ea typeface="+mn-ea"/>
                <a:cs typeface="+mn-cs"/>
              </a:rPr>
              <a:t>Pakeitimus planuokite iš anksto, nepalikite jų paskutinei minutei</a:t>
            </a:r>
            <a:endParaRPr lang="en-GB" sz="1100" b="0" i="0" u="none" strike="noStrike" kern="1200" dirty="0">
              <a:solidFill>
                <a:schemeClr val="tx1"/>
              </a:solidFill>
              <a:effectLst/>
              <a:latin typeface="+mn-lt"/>
              <a:ea typeface="+mn-ea"/>
              <a:cs typeface="+mn-cs"/>
            </a:endParaRPr>
          </a:p>
          <a:p>
            <a:pPr fontAlgn="t"/>
            <a:r>
              <a:rPr lang="lt-LT" sz="1100" b="0" i="0" u="none" strike="noStrike" kern="1200" dirty="0">
                <a:solidFill>
                  <a:schemeClr val="tx1"/>
                </a:solidFill>
                <a:effectLst/>
                <a:latin typeface="+mn-lt"/>
                <a:ea typeface="+mn-ea"/>
                <a:cs typeface="+mn-cs"/>
              </a:rPr>
              <a:t>Skirkite</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pakankamai laiko prašymų dėl pakeitimų pateikimui ir jų įsigaliojimui</a:t>
            </a:r>
            <a:endParaRPr lang="en-GB" sz="1100" b="0" i="0" u="none" strike="noStrike" kern="1200" dirty="0">
              <a:solidFill>
                <a:schemeClr val="tx1"/>
              </a:solidFill>
              <a:effectLst/>
              <a:latin typeface="+mn-lt"/>
              <a:ea typeface="+mn-ea"/>
              <a:cs typeface="+mn-cs"/>
            </a:endParaRPr>
          </a:p>
          <a:p>
            <a:pPr fontAlgn="t"/>
            <a:r>
              <a:rPr lang="lt-LT" sz="1100" b="0" i="0" u="none" strike="noStrike" kern="1200" dirty="0">
                <a:solidFill>
                  <a:schemeClr val="tx1"/>
                </a:solidFill>
                <a:effectLst/>
                <a:latin typeface="+mn-lt"/>
                <a:ea typeface="+mn-ea"/>
                <a:cs typeface="+mn-cs"/>
              </a:rPr>
              <a:t>Įvertinkite</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galimą riziką ir išorinius veiksnius</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pavyzdžiui</a:t>
            </a:r>
            <a:r>
              <a:rPr lang="en-US" sz="1100" b="0" i="0" u="none" strike="noStrike" kern="1200" dirty="0">
                <a:solidFill>
                  <a:schemeClr val="tx1"/>
                </a:solidFill>
                <a:effectLst/>
                <a:latin typeface="+mn-lt"/>
                <a:ea typeface="+mn-ea"/>
                <a:cs typeface="+mn-cs"/>
              </a:rPr>
              <a:t>:</a:t>
            </a:r>
            <a:r>
              <a:rPr lang="lt-LT" sz="1100" b="0" i="0" u="none" strike="noStrike" kern="1200" dirty="0">
                <a:solidFill>
                  <a:schemeClr val="tx1"/>
                </a:solidFill>
                <a:effectLst/>
                <a:latin typeface="+mn-lt"/>
                <a:ea typeface="+mn-ea"/>
                <a:cs typeface="+mn-cs"/>
              </a:rPr>
              <a:t> </a:t>
            </a:r>
            <a:r>
              <a:rPr lang="lt-LT" sz="1100" b="0" i="0" u="none" strike="noStrike" kern="1200" dirty="0" err="1">
                <a:solidFill>
                  <a:schemeClr val="tx1"/>
                </a:solidFill>
                <a:effectLst/>
                <a:latin typeface="+mn-lt"/>
                <a:ea typeface="+mn-ea"/>
                <a:cs typeface="+mn-cs"/>
              </a:rPr>
              <a:t>sąlyg</a:t>
            </a:r>
            <a:r>
              <a:rPr lang="en-US" sz="1100" b="0" i="0" u="none" strike="noStrike" kern="1200" dirty="0">
                <a:solidFill>
                  <a:schemeClr val="tx1"/>
                </a:solidFill>
                <a:effectLst/>
                <a:latin typeface="+mn-lt"/>
                <a:ea typeface="+mn-ea"/>
                <a:cs typeface="+mn-cs"/>
              </a:rPr>
              <a:t>a</a:t>
            </a:r>
            <a:r>
              <a:rPr lang="lt-LT" sz="1100" b="0" i="0" u="none" strike="noStrike" kern="1200" dirty="0">
                <a:solidFill>
                  <a:schemeClr val="tx1"/>
                </a:solidFill>
                <a:effectLst/>
                <a:latin typeface="+mn-lt"/>
                <a:ea typeface="+mn-ea"/>
                <a:cs typeface="+mn-cs"/>
              </a:rPr>
              <a:t>s infrastruktūros darbams</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viešąją nuomonę ir pan.</a:t>
            </a:r>
            <a:endParaRPr lang="en-GB" sz="1100" b="0" i="0" u="none" strike="noStrike" kern="1200" dirty="0">
              <a:solidFill>
                <a:schemeClr val="tx1"/>
              </a:solidFill>
              <a:effectLst/>
              <a:latin typeface="+mn-lt"/>
              <a:ea typeface="+mn-ea"/>
              <a:cs typeface="+mn-cs"/>
            </a:endParaRPr>
          </a:p>
          <a:p>
            <a:pPr fontAlgn="t"/>
            <a:r>
              <a:rPr lang="lt-LT" sz="1100" b="0" i="0" u="none" strike="noStrike" kern="1200" dirty="0">
                <a:solidFill>
                  <a:schemeClr val="tx1"/>
                </a:solidFill>
                <a:effectLst/>
                <a:latin typeface="+mn-lt"/>
                <a:ea typeface="+mn-ea"/>
                <a:cs typeface="+mn-cs"/>
              </a:rPr>
              <a:t>Laikykitės Programos taisyklių ir nacionalinės teisės aktų, pavyzdžiui:</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viešųjų pirkimų</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statybos</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darbo teisės</a:t>
            </a:r>
            <a:r>
              <a:rPr lang="en-US" sz="1100" b="0" i="0" u="none" strike="noStrike" kern="1200" dirty="0">
                <a:solidFill>
                  <a:schemeClr val="tx1"/>
                </a:solidFill>
                <a:effectLst/>
                <a:latin typeface="+mn-lt"/>
                <a:ea typeface="+mn-ea"/>
                <a:cs typeface="+mn-cs"/>
              </a:rPr>
              <a:t>, </a:t>
            </a:r>
            <a:r>
              <a:rPr lang="lt-LT" sz="1100" b="0" i="0" u="none" strike="noStrike" kern="1200" dirty="0">
                <a:solidFill>
                  <a:schemeClr val="tx1"/>
                </a:solidFill>
                <a:effectLst/>
                <a:latin typeface="+mn-lt"/>
                <a:ea typeface="+mn-ea"/>
                <a:cs typeface="+mn-cs"/>
              </a:rPr>
              <a:t>ir t.t</a:t>
            </a:r>
            <a:r>
              <a:rPr lang="en-US" sz="1100" b="0" i="0" u="none" strike="noStrike" kern="1200" dirty="0">
                <a:solidFill>
                  <a:schemeClr val="tx1"/>
                </a:solidFill>
                <a:effectLst/>
                <a:latin typeface="+mn-lt"/>
                <a:ea typeface="+mn-ea"/>
                <a:cs typeface="+mn-cs"/>
              </a:rPr>
              <a:t>.</a:t>
            </a:r>
            <a:endParaRPr lang="en-GB" sz="1100" b="0" i="0" u="none" strike="noStrike" kern="1200" dirty="0">
              <a:solidFill>
                <a:schemeClr val="tx1"/>
              </a:solidFill>
              <a:effectLst/>
              <a:latin typeface="+mn-lt"/>
              <a:ea typeface="+mn-ea"/>
              <a:cs typeface="+mn-cs"/>
            </a:endParaRPr>
          </a:p>
          <a:p>
            <a:endParaRPr lang="lt-LT" dirty="0"/>
          </a:p>
          <a:p>
            <a:r>
              <a:rPr lang="en-US" dirty="0"/>
              <a:t>Managing effectively project progress implies that you have the information needed to take appropriate management decisions.</a:t>
            </a:r>
            <a:endParaRPr lang="lt-LT" dirty="0"/>
          </a:p>
          <a:p>
            <a:pPr marL="0" marR="0" lvl="0" indent="0" algn="l" defTabSz="829452" rtl="0" eaLnBrk="1" fontAlgn="auto" latinLnBrk="0" hangingPunct="1">
              <a:lnSpc>
                <a:spcPct val="100000"/>
              </a:lnSpc>
              <a:spcBef>
                <a:spcPts val="0"/>
              </a:spcBef>
              <a:spcAft>
                <a:spcPts val="0"/>
              </a:spcAft>
              <a:buClrTx/>
              <a:buSzTx/>
              <a:buFontTx/>
              <a:buNone/>
              <a:tabLst/>
              <a:defRPr/>
            </a:pPr>
            <a:r>
              <a:rPr lang="en-US" dirty="0"/>
              <a:t>For effective management need systemic collection of information on project and partner level;</a:t>
            </a:r>
          </a:p>
          <a:p>
            <a:pPr marL="0" marR="0" lvl="0" indent="0" algn="l" defTabSz="8294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err="1"/>
              <a:t>Even</a:t>
            </a:r>
            <a:r>
              <a:rPr lang="lt-LT" dirty="0"/>
              <a:t> </a:t>
            </a:r>
            <a:r>
              <a:rPr lang="lt-LT" dirty="0" err="1"/>
              <a:t>if</a:t>
            </a:r>
            <a:r>
              <a:rPr lang="lt-LT" dirty="0"/>
              <a:t> it </a:t>
            </a:r>
            <a:r>
              <a:rPr lang="lt-LT" dirty="0" err="1"/>
              <a:t>seems</a:t>
            </a:r>
            <a:r>
              <a:rPr lang="lt-LT" dirty="0"/>
              <a:t> </a:t>
            </a:r>
            <a:r>
              <a:rPr lang="lt-LT" dirty="0" err="1"/>
              <a:t>that</a:t>
            </a:r>
            <a:r>
              <a:rPr lang="lt-LT" dirty="0"/>
              <a:t> </a:t>
            </a:r>
            <a:r>
              <a:rPr lang="lt-LT" dirty="0" err="1"/>
              <a:t>planning</a:t>
            </a:r>
            <a:r>
              <a:rPr lang="lt-LT" dirty="0"/>
              <a:t> </a:t>
            </a:r>
            <a:r>
              <a:rPr lang="lt-LT" dirty="0" err="1"/>
              <a:t>phase</a:t>
            </a:r>
            <a:r>
              <a:rPr lang="lt-LT" dirty="0"/>
              <a:t> </a:t>
            </a:r>
            <a:r>
              <a:rPr lang="lt-LT" dirty="0" err="1"/>
              <a:t>is</a:t>
            </a:r>
            <a:r>
              <a:rPr lang="lt-LT" dirty="0"/>
              <a:t> </a:t>
            </a:r>
            <a:r>
              <a:rPr lang="lt-LT" dirty="0" err="1"/>
              <a:t>already</a:t>
            </a:r>
            <a:r>
              <a:rPr lang="lt-LT" dirty="0"/>
              <a:t> </a:t>
            </a:r>
            <a:r>
              <a:rPr lang="lt-LT" dirty="0" err="1"/>
              <a:t>passed</a:t>
            </a:r>
            <a:r>
              <a:rPr lang="lt-LT" dirty="0"/>
              <a:t>, it </a:t>
            </a:r>
            <a:r>
              <a:rPr lang="lt-LT" dirty="0" err="1"/>
              <a:t>is</a:t>
            </a:r>
            <a:r>
              <a:rPr lang="lt-LT" dirty="0"/>
              <a:t> </a:t>
            </a:r>
            <a:r>
              <a:rPr lang="lt-LT" dirty="0" err="1"/>
              <a:t>not</a:t>
            </a:r>
            <a:r>
              <a:rPr lang="lt-LT" dirty="0"/>
              <a:t>. </a:t>
            </a:r>
            <a:r>
              <a:rPr lang="lt-LT" dirty="0" err="1"/>
              <a:t>Good</a:t>
            </a:r>
            <a:r>
              <a:rPr lang="lt-LT" dirty="0"/>
              <a:t> </a:t>
            </a:r>
            <a:r>
              <a:rPr lang="lt-LT" dirty="0" err="1"/>
              <a:t>project</a:t>
            </a:r>
            <a:r>
              <a:rPr lang="lt-LT" dirty="0"/>
              <a:t> </a:t>
            </a:r>
            <a:r>
              <a:rPr lang="lt-LT" dirty="0" err="1"/>
              <a:t>planning</a:t>
            </a:r>
            <a:r>
              <a:rPr lang="lt-LT" dirty="0"/>
              <a:t> </a:t>
            </a:r>
            <a:r>
              <a:rPr lang="lt-LT" dirty="0" err="1"/>
              <a:t>and</a:t>
            </a:r>
            <a:r>
              <a:rPr lang="lt-LT" dirty="0"/>
              <a:t> </a:t>
            </a:r>
            <a:r>
              <a:rPr lang="lt-LT" dirty="0" err="1"/>
              <a:t>monitoring</a:t>
            </a:r>
            <a:r>
              <a:rPr lang="lt-LT" dirty="0"/>
              <a:t> </a:t>
            </a:r>
            <a:r>
              <a:rPr lang="lt-LT" dirty="0" err="1"/>
              <a:t>should</a:t>
            </a:r>
            <a:r>
              <a:rPr lang="lt-LT" dirty="0"/>
              <a:t> </a:t>
            </a:r>
            <a:r>
              <a:rPr lang="lt-LT" dirty="0" err="1"/>
              <a:t>lead</a:t>
            </a:r>
            <a:r>
              <a:rPr lang="lt-LT" dirty="0"/>
              <a:t> </a:t>
            </a:r>
            <a:r>
              <a:rPr lang="lt-LT" dirty="0" err="1"/>
              <a:t>through</a:t>
            </a:r>
            <a:r>
              <a:rPr lang="lt-LT" dirty="0"/>
              <a:t> </a:t>
            </a:r>
            <a:r>
              <a:rPr lang="lt-LT" dirty="0" err="1"/>
              <a:t>the</a:t>
            </a:r>
            <a:r>
              <a:rPr lang="lt-LT" dirty="0"/>
              <a:t> </a:t>
            </a:r>
            <a:r>
              <a:rPr lang="lt-LT" dirty="0" err="1"/>
              <a:t>whole</a:t>
            </a:r>
            <a:r>
              <a:rPr lang="lt-LT" dirty="0"/>
              <a:t> </a:t>
            </a:r>
            <a:r>
              <a:rPr lang="lt-LT" dirty="0" err="1"/>
              <a:t>project</a:t>
            </a:r>
            <a:r>
              <a:rPr lang="lt-LT" dirty="0"/>
              <a:t> </a:t>
            </a:r>
            <a:r>
              <a:rPr lang="lt-LT" dirty="0" err="1"/>
              <a:t>implementation</a:t>
            </a:r>
            <a:r>
              <a:rPr lang="lt-LT" dirty="0"/>
              <a:t> </a:t>
            </a:r>
            <a:r>
              <a:rPr lang="lt-LT" dirty="0" err="1"/>
              <a:t>period</a:t>
            </a:r>
            <a:r>
              <a:rPr lang="lt-LT" dirty="0"/>
              <a:t> </a:t>
            </a:r>
            <a:r>
              <a:rPr lang="lt-LT" dirty="0" err="1"/>
              <a:t>in</a:t>
            </a:r>
            <a:r>
              <a:rPr lang="lt-LT" dirty="0"/>
              <a:t> </a:t>
            </a:r>
            <a:r>
              <a:rPr lang="lt-LT" dirty="0" err="1"/>
              <a:t>order</a:t>
            </a:r>
            <a:r>
              <a:rPr lang="lt-LT" dirty="0"/>
              <a:t> it </a:t>
            </a:r>
            <a:r>
              <a:rPr lang="lt-LT" dirty="0" err="1"/>
              <a:t>would</a:t>
            </a:r>
            <a:r>
              <a:rPr lang="lt-LT" dirty="0"/>
              <a:t> be </a:t>
            </a:r>
            <a:r>
              <a:rPr lang="lt-LT" dirty="0" err="1"/>
              <a:t>succesfully</a:t>
            </a:r>
            <a:r>
              <a:rPr lang="lt-LT" dirty="0"/>
              <a:t> </a:t>
            </a:r>
            <a:r>
              <a:rPr lang="lt-LT" dirty="0" err="1"/>
              <a:t>closed</a:t>
            </a:r>
            <a:r>
              <a:rPr lang="lt-LT" dirty="0"/>
              <a:t>.</a:t>
            </a: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a:t>NOTE: </a:t>
            </a:r>
            <a:r>
              <a:rPr lang="en-US" sz="1100" i="1" dirty="0">
                <a:solidFill>
                  <a:srgbClr val="385D6D"/>
                </a:solidFill>
              </a:rPr>
              <a:t>Ensure regular and clear collection of information on partner and project level!</a:t>
            </a:r>
            <a:endParaRPr lang="lv-LV" sz="1100" i="1" dirty="0">
              <a:solidFill>
                <a:srgbClr val="385D6D"/>
              </a:solidFill>
            </a:endParaRPr>
          </a:p>
          <a:p>
            <a:endParaRPr lang="lt-LT" dirty="0"/>
          </a:p>
          <a:p>
            <a:pPr marL="342900" indent="-342900">
              <a:buFontTx/>
              <a:buChar char="-"/>
            </a:pPr>
            <a:r>
              <a:rPr lang="en-US" dirty="0"/>
              <a:t>Relevant, reliable and timely information</a:t>
            </a:r>
            <a:r>
              <a:rPr lang="lt-LT" dirty="0"/>
              <a:t> </a:t>
            </a:r>
            <a:r>
              <a:rPr lang="lt-LT" dirty="0" err="1"/>
              <a:t>applicable</a:t>
            </a:r>
            <a:r>
              <a:rPr lang="lt-LT" dirty="0"/>
              <a:t> </a:t>
            </a:r>
            <a:r>
              <a:rPr lang="lt-LT" dirty="0" err="1"/>
              <a:t>for</a:t>
            </a:r>
            <a:r>
              <a:rPr lang="lt-LT" dirty="0"/>
              <a:t> </a:t>
            </a:r>
            <a:r>
              <a:rPr lang="lt-LT" dirty="0" err="1"/>
              <a:t>reporting</a:t>
            </a:r>
            <a:r>
              <a:rPr lang="lt-LT" dirty="0"/>
              <a:t> </a:t>
            </a:r>
            <a:r>
              <a:rPr lang="lt-LT" dirty="0" err="1"/>
              <a:t>purposes</a:t>
            </a:r>
            <a:r>
              <a:rPr lang="lt-LT" dirty="0"/>
              <a:t> </a:t>
            </a:r>
          </a:p>
          <a:p>
            <a:pPr marL="342900" indent="-342900">
              <a:buFontTx/>
              <a:buChar char="-"/>
            </a:pPr>
            <a:r>
              <a:rPr lang="en-US" dirty="0"/>
              <a:t>Appoint responsible persons and define tasks for data collection;</a:t>
            </a:r>
          </a:p>
          <a:p>
            <a:pPr marL="342900" indent="-342900">
              <a:buFontTx/>
              <a:buChar char="-"/>
            </a:pPr>
            <a:r>
              <a:rPr lang="en-US" dirty="0"/>
              <a:t>Establish sources of data for monitoring (grant contract,</a:t>
            </a:r>
          </a:p>
          <a:p>
            <a:r>
              <a:rPr lang="en-US" dirty="0"/>
              <a:t>partnership agreement, project </a:t>
            </a:r>
            <a:r>
              <a:rPr lang="en-US" dirty="0" err="1"/>
              <a:t>logframe</a:t>
            </a:r>
            <a:r>
              <a:rPr lang="en-US" dirty="0"/>
              <a:t>, </a:t>
            </a:r>
            <a:r>
              <a:rPr lang="en-US" dirty="0" err="1"/>
              <a:t>indicators,budget</a:t>
            </a:r>
            <a:r>
              <a:rPr lang="en-US" dirty="0"/>
              <a:t> and financial plan, work-plan, sub-contracts, financial records (bookkeeping system), questionnaires)</a:t>
            </a:r>
          </a:p>
          <a:p>
            <a:pPr marL="342900" indent="-342900">
              <a:buFontTx/>
              <a:buChar char="-"/>
            </a:pPr>
            <a:r>
              <a:rPr lang="en-US" dirty="0"/>
              <a:t>Include all project relevant data</a:t>
            </a:r>
            <a:r>
              <a:rPr lang="lt-LT" dirty="0"/>
              <a:t> </a:t>
            </a:r>
            <a:r>
              <a:rPr lang="lt-LT" dirty="0" err="1"/>
              <a:t>and</a:t>
            </a:r>
            <a:r>
              <a:rPr lang="en-US" dirty="0"/>
              <a:t> update regularly </a:t>
            </a:r>
          </a:p>
          <a:p>
            <a:pPr marL="342900" indent="-342900">
              <a:buFontTx/>
              <a:buChar char="-"/>
            </a:pPr>
            <a:r>
              <a:rPr lang="en-US" dirty="0"/>
              <a:t>Agree on joint templates for data collection and online tools (Basecamp, slack, </a:t>
            </a:r>
            <a:r>
              <a:rPr lang="en-US" dirty="0" err="1"/>
              <a:t>Todoist</a:t>
            </a:r>
            <a:r>
              <a:rPr lang="en-US" dirty="0"/>
              <a:t>, Google</a:t>
            </a:r>
            <a:r>
              <a:rPr lang="lt-LT" dirty="0"/>
              <a:t> </a:t>
            </a:r>
            <a:r>
              <a:rPr lang="lt-LT" dirty="0" err="1"/>
              <a:t>applications</a:t>
            </a:r>
            <a:r>
              <a:rPr lang="en-US" dirty="0"/>
              <a:t>, Excel tools  for control purposes)</a:t>
            </a:r>
          </a:p>
          <a:p>
            <a:endParaRPr lang="lt-LT" dirty="0"/>
          </a:p>
          <a:p>
            <a:endParaRPr lang="lt-LT" dirty="0"/>
          </a:p>
          <a:p>
            <a:r>
              <a:rPr lang="en-US" dirty="0"/>
              <a:t>Collect information on a regular basis, in a systematic way: data collection</a:t>
            </a:r>
          </a:p>
          <a:p>
            <a:r>
              <a:rPr lang="en-US" dirty="0"/>
              <a:t>should become part of the daily work routine (e.g. entering the information</a:t>
            </a:r>
          </a:p>
          <a:p>
            <a:r>
              <a:rPr lang="en-US" dirty="0"/>
              <a:t>after each event, each sub-contract...);</a:t>
            </a:r>
          </a:p>
          <a:p>
            <a:r>
              <a:rPr lang="en-US" dirty="0"/>
              <a:t> Check if data you will collect will be also useful for project reporting according</a:t>
            </a:r>
          </a:p>
          <a:p>
            <a:r>
              <a:rPr lang="en-US" dirty="0"/>
              <a:t>to the </a:t>
            </a:r>
            <a:r>
              <a:rPr lang="en-US" dirty="0" err="1"/>
              <a:t>programme</a:t>
            </a:r>
            <a:r>
              <a:rPr lang="en-US" dirty="0"/>
              <a:t> requirements</a:t>
            </a:r>
          </a:p>
          <a:p>
            <a:r>
              <a:rPr lang="en-US" dirty="0"/>
              <a:t> Be selfish: data gathering will help you in ensuring the project will be effective</a:t>
            </a:r>
          </a:p>
          <a:p>
            <a:r>
              <a:rPr lang="en-US" dirty="0"/>
              <a:t>and successful</a:t>
            </a:r>
            <a:endParaRPr lang="lt-LT" dirty="0"/>
          </a:p>
          <a:p>
            <a:endParaRPr lang="lt-LT"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19</a:t>
            </a:fld>
            <a:endParaRPr lang="en-US"/>
          </a:p>
        </p:txBody>
      </p:sp>
    </p:spTree>
    <p:extLst>
      <p:ext uri="{BB962C8B-B14F-4D97-AF65-F5344CB8AC3E}">
        <p14:creationId xmlns:p14="http://schemas.microsoft.com/office/powerpoint/2010/main" val="38823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err="1"/>
              <a:t>Summarising</a:t>
            </a:r>
            <a:r>
              <a:rPr lang="en-US" dirty="0"/>
              <a:t> the presented information here are some take away notes for the success of your project implementation.</a:t>
            </a:r>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20</a:t>
            </a:fld>
            <a:endParaRPr lang="en-US"/>
          </a:p>
        </p:txBody>
      </p:sp>
    </p:spTree>
    <p:extLst>
      <p:ext uri="{BB962C8B-B14F-4D97-AF65-F5344CB8AC3E}">
        <p14:creationId xmlns:p14="http://schemas.microsoft.com/office/powerpoint/2010/main" val="760335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C7D754A4-044D-4FEC-8EE0-2B30ADA65767}" type="slidenum">
              <a:rPr lang="en-US" smtClean="0"/>
              <a:pPr/>
              <a:t>21</a:t>
            </a:fld>
            <a:endParaRPr lang="en-US" dirty="0"/>
          </a:p>
        </p:txBody>
      </p:sp>
    </p:spTree>
    <p:extLst>
      <p:ext uri="{BB962C8B-B14F-4D97-AF65-F5344CB8AC3E}">
        <p14:creationId xmlns:p14="http://schemas.microsoft.com/office/powerpoint/2010/main" val="304019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22</a:t>
            </a:fld>
            <a:endParaRPr lang="en-US" dirty="0"/>
          </a:p>
        </p:txBody>
      </p:sp>
    </p:spTree>
    <p:extLst>
      <p:ext uri="{BB962C8B-B14F-4D97-AF65-F5344CB8AC3E}">
        <p14:creationId xmlns:p14="http://schemas.microsoft.com/office/powerpoint/2010/main" val="155945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4</a:t>
            </a:fld>
            <a:endParaRPr lang="en-US"/>
          </a:p>
        </p:txBody>
      </p:sp>
    </p:spTree>
    <p:extLst>
      <p:ext uri="{BB962C8B-B14F-4D97-AF65-F5344CB8AC3E}">
        <p14:creationId xmlns:p14="http://schemas.microsoft.com/office/powerpoint/2010/main" val="2751297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C7D754A4-044D-4FEC-8EE0-2B30ADA65767}" type="slidenum">
              <a:rPr lang="en-US" smtClean="0"/>
              <a:pPr/>
              <a:t>29</a:t>
            </a:fld>
            <a:endParaRPr lang="en-US"/>
          </a:p>
        </p:txBody>
      </p:sp>
    </p:spTree>
    <p:extLst>
      <p:ext uri="{BB962C8B-B14F-4D97-AF65-F5344CB8AC3E}">
        <p14:creationId xmlns:p14="http://schemas.microsoft.com/office/powerpoint/2010/main" val="3119871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a:t>Failure</a:t>
            </a:r>
            <a:r>
              <a:rPr lang="lt-LT" dirty="0"/>
              <a:t> to </a:t>
            </a:r>
            <a:r>
              <a:rPr lang="lt-LT" dirty="0" err="1"/>
              <a:t>submit</a:t>
            </a:r>
            <a:r>
              <a:rPr lang="lt-LT" dirty="0"/>
              <a:t> </a:t>
            </a:r>
            <a:r>
              <a:rPr lang="lt-LT" dirty="0" err="1"/>
              <a:t>the</a:t>
            </a:r>
            <a:r>
              <a:rPr lang="lt-LT" dirty="0"/>
              <a:t> </a:t>
            </a:r>
            <a:r>
              <a:rPr lang="lt-LT" dirty="0" err="1"/>
              <a:t>report</a:t>
            </a:r>
            <a:r>
              <a:rPr lang="lt-LT" dirty="0"/>
              <a:t> </a:t>
            </a:r>
            <a:r>
              <a:rPr lang="lt-LT" dirty="0" err="1"/>
              <a:t>in</a:t>
            </a:r>
            <a:r>
              <a:rPr lang="lt-LT" dirty="0"/>
              <a:t> </a:t>
            </a:r>
            <a:r>
              <a:rPr lang="lt-LT" dirty="0" err="1"/>
              <a:t>time</a:t>
            </a:r>
            <a:r>
              <a:rPr lang="lt-LT" dirty="0"/>
              <a:t> – </a:t>
            </a:r>
            <a:r>
              <a:rPr lang="en-US" dirty="0"/>
              <a:t> to inform the JTS </a:t>
            </a:r>
            <a:r>
              <a:rPr lang="ru-RU" dirty="0"/>
              <a:t>14 </a:t>
            </a:r>
            <a:r>
              <a:rPr lang="en-US" dirty="0"/>
              <a:t>cd in advance.</a:t>
            </a:r>
          </a:p>
        </p:txBody>
      </p:sp>
      <p:sp>
        <p:nvSpPr>
          <p:cNvPr id="4" name="Slide Number Placeholder 3"/>
          <p:cNvSpPr>
            <a:spLocks noGrp="1"/>
          </p:cNvSpPr>
          <p:nvPr>
            <p:ph type="sldNum" sz="quarter" idx="5"/>
          </p:nvPr>
        </p:nvSpPr>
        <p:spPr/>
        <p:txBody>
          <a:bodyPr/>
          <a:lstStyle/>
          <a:p>
            <a:fld id="{C7D754A4-044D-4FEC-8EE0-2B30ADA65767}" type="slidenum">
              <a:rPr lang="en-US" smtClean="0"/>
              <a:pPr/>
              <a:t>30</a:t>
            </a:fld>
            <a:endParaRPr lang="en-US"/>
          </a:p>
        </p:txBody>
      </p:sp>
    </p:spTree>
    <p:extLst>
      <p:ext uri="{BB962C8B-B14F-4D97-AF65-F5344CB8AC3E}">
        <p14:creationId xmlns:p14="http://schemas.microsoft.com/office/powerpoint/2010/main" val="107008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documents </a:t>
            </a:r>
            <a:r>
              <a:rPr lang="lt-LT" dirty="0" err="1"/>
              <a:t>and</a:t>
            </a:r>
            <a:r>
              <a:rPr lang="lt-LT" dirty="0"/>
              <a:t> </a:t>
            </a:r>
            <a:r>
              <a:rPr lang="lt-LT" dirty="0" err="1"/>
              <a:t>their</a:t>
            </a:r>
            <a:r>
              <a:rPr lang="lt-LT" dirty="0"/>
              <a:t> s</a:t>
            </a:r>
            <a:r>
              <a:rPr lang="en-US" dirty="0" err="1"/>
              <a:t>ubmission</a:t>
            </a:r>
            <a:r>
              <a:rPr lang="lt-LT" dirty="0"/>
              <a:t>:</a:t>
            </a:r>
            <a:endParaRPr lang="en-US" dirty="0"/>
          </a:p>
          <a:p>
            <a:r>
              <a:rPr lang="lt-LT" dirty="0"/>
              <a:t>1. </a:t>
            </a:r>
            <a:r>
              <a:rPr lang="en-US" dirty="0"/>
              <a:t>Individual expenditure verification reports, i.e. Audit reports (original);</a:t>
            </a:r>
          </a:p>
          <a:p>
            <a:r>
              <a:rPr lang="en-US" dirty="0"/>
              <a:t>2. Request for payment (original);</a:t>
            </a:r>
          </a:p>
          <a:p>
            <a:r>
              <a:rPr lang="en-US" dirty="0"/>
              <a:t>3. Economic Classification of Requested Amount (LT beneficiaries only) (original);</a:t>
            </a:r>
          </a:p>
          <a:p>
            <a:r>
              <a:rPr lang="en-US" dirty="0"/>
              <a:t>    Economic Classification of the Expenditures (LT beneficiaries only) (original);</a:t>
            </a:r>
          </a:p>
          <a:p>
            <a:r>
              <a:rPr lang="en-US" dirty="0"/>
              <a:t>4. Proof of the international tender publication (certified copy);</a:t>
            </a:r>
          </a:p>
          <a:p>
            <a:r>
              <a:rPr lang="en-US" dirty="0"/>
              <a:t>5. Exploitation/ commissioning acts for works and proof of registration; otherwise, acceptance acts (certified copy);</a:t>
            </a:r>
          </a:p>
          <a:p>
            <a:r>
              <a:rPr lang="en-US" dirty="0"/>
              <a:t>6. Evidence of soft activities implementation: - list of participants with signatures;- agenda; - photos with visible communication elements; - other evidence developed. (copy)</a:t>
            </a:r>
          </a:p>
          <a:p>
            <a:r>
              <a:rPr lang="en-US" dirty="0"/>
              <a:t>7. Evidence of other outputs achieved:- documents developed;- communication materials;- pictures of infrastructure, equipment, etc. (copy)</a:t>
            </a:r>
          </a:p>
          <a:p>
            <a:r>
              <a:rPr lang="en-US" dirty="0"/>
              <a:t>8. Letter of endorsement signed by each beneficiary, except for the LB (certified copy)</a:t>
            </a:r>
          </a:p>
          <a:p>
            <a:pPr marL="0" marR="0" lvl="0" indent="0" algn="l" defTabSz="829452" rtl="0" eaLnBrk="1" fontAlgn="auto" latinLnBrk="0" hangingPunct="1">
              <a:lnSpc>
                <a:spcPct val="100000"/>
              </a:lnSpc>
              <a:spcBef>
                <a:spcPts val="0"/>
              </a:spcBef>
              <a:spcAft>
                <a:spcPts val="0"/>
              </a:spcAft>
              <a:buClrTx/>
              <a:buSzTx/>
              <a:buFontTx/>
              <a:buNone/>
              <a:tabLst/>
              <a:defRPr/>
            </a:pPr>
            <a:r>
              <a:rPr lang="en-US" dirty="0"/>
              <a:t>9. Authorisation for signatory, if needed only (certified copy)</a:t>
            </a:r>
          </a:p>
          <a:p>
            <a:pPr marL="0" marR="0" lvl="0" indent="0" algn="l" defTabSz="829452" rtl="0" eaLnBrk="1" fontAlgn="auto" latinLnBrk="0" hangingPunct="1">
              <a:lnSpc>
                <a:spcPct val="100000"/>
              </a:lnSpc>
              <a:spcBef>
                <a:spcPts val="0"/>
              </a:spcBef>
              <a:spcAft>
                <a:spcPts val="0"/>
              </a:spcAft>
              <a:buClrTx/>
              <a:buSzTx/>
              <a:buFontTx/>
              <a:buNone/>
              <a:tabLst/>
              <a:defRPr/>
            </a:pPr>
            <a:r>
              <a:rPr lang="en-US" dirty="0"/>
              <a:t>10. Declaration on infrastructure sustainability for 5 years (original).</a:t>
            </a:r>
          </a:p>
        </p:txBody>
      </p:sp>
      <p:sp>
        <p:nvSpPr>
          <p:cNvPr id="4" name="Slide Number Placeholder 3"/>
          <p:cNvSpPr>
            <a:spLocks noGrp="1"/>
          </p:cNvSpPr>
          <p:nvPr>
            <p:ph type="sldNum" sz="quarter" idx="5"/>
          </p:nvPr>
        </p:nvSpPr>
        <p:spPr/>
        <p:txBody>
          <a:bodyPr/>
          <a:lstStyle/>
          <a:p>
            <a:fld id="{C7D754A4-044D-4FEC-8EE0-2B30ADA65767}" type="slidenum">
              <a:rPr lang="en-US" smtClean="0"/>
              <a:pPr/>
              <a:t>31</a:t>
            </a:fld>
            <a:endParaRPr lang="en-US"/>
          </a:p>
        </p:txBody>
      </p:sp>
    </p:spTree>
    <p:extLst>
      <p:ext uri="{BB962C8B-B14F-4D97-AF65-F5344CB8AC3E}">
        <p14:creationId xmlns:p14="http://schemas.microsoft.com/office/powerpoint/2010/main" val="865219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EU emblem, the </a:t>
            </a:r>
            <a:r>
              <a:rPr lang="en-US" dirty="0" err="1"/>
              <a:t>Programme</a:t>
            </a:r>
            <a:r>
              <a:rPr lang="en-US" dirty="0"/>
              <a:t> logo and the inscription about the EU funding is visible on all of your communication products and during all activities.</a:t>
            </a:r>
          </a:p>
        </p:txBody>
      </p:sp>
      <p:sp>
        <p:nvSpPr>
          <p:cNvPr id="4" name="Slide Number Placeholder 3"/>
          <p:cNvSpPr>
            <a:spLocks noGrp="1"/>
          </p:cNvSpPr>
          <p:nvPr>
            <p:ph type="sldNum" sz="quarter" idx="5"/>
          </p:nvPr>
        </p:nvSpPr>
        <p:spPr/>
        <p:txBody>
          <a:bodyPr/>
          <a:lstStyle/>
          <a:p>
            <a:fld id="{C7D754A4-044D-4FEC-8EE0-2B30ADA65767}" type="slidenum">
              <a:rPr lang="en-US" smtClean="0"/>
              <a:pPr/>
              <a:t>33</a:t>
            </a:fld>
            <a:endParaRPr lang="en-US"/>
          </a:p>
        </p:txBody>
      </p:sp>
    </p:spTree>
    <p:extLst>
      <p:ext uri="{BB962C8B-B14F-4D97-AF65-F5344CB8AC3E}">
        <p14:creationId xmlns:p14="http://schemas.microsoft.com/office/powerpoint/2010/main" val="211875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1. Publish </a:t>
            </a:r>
            <a:r>
              <a:rPr lang="en-US" sz="1100" b="1" kern="1200" dirty="0">
                <a:solidFill>
                  <a:schemeClr val="tx1"/>
                </a:solidFill>
                <a:effectLst/>
                <a:latin typeface="+mn-lt"/>
                <a:ea typeface="+mn-ea"/>
                <a:cs typeface="+mn-cs"/>
              </a:rPr>
              <a:t>at least 2 articles</a:t>
            </a:r>
            <a:r>
              <a:rPr lang="en-US" sz="1100" kern="1200" dirty="0">
                <a:solidFill>
                  <a:schemeClr val="tx1"/>
                </a:solidFill>
                <a:effectLst/>
                <a:latin typeface="+mn-lt"/>
                <a:ea typeface="+mn-ea"/>
                <a:cs typeface="+mn-cs"/>
              </a:rPr>
              <a:t> in press (or internet media portals) per beneficiary.</a:t>
            </a:r>
            <a:endParaRPr lang="lt-LT"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4. Publish the information about the project on all beneficiaries’ </a:t>
            </a:r>
            <a:r>
              <a:rPr lang="en-US" sz="1100" b="1" kern="1200" dirty="0">
                <a:solidFill>
                  <a:schemeClr val="tx1"/>
                </a:solidFill>
                <a:effectLst/>
                <a:latin typeface="+mn-lt"/>
                <a:ea typeface="+mn-ea"/>
                <a:cs typeface="+mn-cs"/>
              </a:rPr>
              <a:t>websites</a:t>
            </a:r>
            <a:r>
              <a:rPr lang="en-US" sz="1100" kern="1200" dirty="0">
                <a:solidFill>
                  <a:schemeClr val="tx1"/>
                </a:solidFill>
                <a:effectLst/>
                <a:latin typeface="+mn-lt"/>
                <a:ea typeface="+mn-ea"/>
                <a:cs typeface="+mn-cs"/>
              </a:rPr>
              <a:t>.</a:t>
            </a:r>
            <a:endParaRPr lang="lt-LT"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5. Display at least one </a:t>
            </a:r>
            <a:r>
              <a:rPr lang="en-US" sz="1100" b="1" kern="1200" dirty="0">
                <a:solidFill>
                  <a:schemeClr val="tx1"/>
                </a:solidFill>
                <a:effectLst/>
                <a:latin typeface="+mn-lt"/>
                <a:ea typeface="+mn-ea"/>
                <a:cs typeface="+mn-cs"/>
              </a:rPr>
              <a:t>informative poster</a:t>
            </a:r>
            <a:r>
              <a:rPr lang="en-US" sz="1100" kern="1200" dirty="0">
                <a:solidFill>
                  <a:schemeClr val="tx1"/>
                </a:solidFill>
                <a:effectLst/>
                <a:latin typeface="+mn-lt"/>
                <a:ea typeface="+mn-ea"/>
                <a:cs typeface="+mn-cs"/>
              </a:rPr>
              <a:t> in a publicly visible place (premises) of all beneficiaries.</a:t>
            </a:r>
            <a:endParaRPr lang="lt-LT"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7. Send to the JTS copies of all project appearances in mass media not later than </a:t>
            </a:r>
            <a:r>
              <a:rPr lang="en-US" sz="1100" b="1" kern="1200" dirty="0">
                <a:solidFill>
                  <a:schemeClr val="tx1"/>
                </a:solidFill>
                <a:effectLst/>
                <a:latin typeface="+mn-lt"/>
                <a:ea typeface="+mn-ea"/>
                <a:cs typeface="+mn-cs"/>
              </a:rPr>
              <a:t>5 days </a:t>
            </a:r>
            <a:r>
              <a:rPr lang="en-US" sz="1100" kern="1200" dirty="0">
                <a:solidFill>
                  <a:schemeClr val="tx1"/>
                </a:solidFill>
                <a:effectLst/>
                <a:latin typeface="+mn-lt"/>
                <a:ea typeface="+mn-ea"/>
                <a:cs typeface="+mn-cs"/>
              </a:rPr>
              <a:t>after they are published</a:t>
            </a:r>
            <a:r>
              <a:rPr lang="en-US" sz="1100" b="1" kern="1200" dirty="0">
                <a:solidFill>
                  <a:schemeClr val="tx1"/>
                </a:solidFill>
                <a:effectLst/>
                <a:latin typeface="+mn-lt"/>
                <a:ea typeface="+mn-ea"/>
                <a:cs typeface="+mn-cs"/>
              </a:rPr>
              <a:t>.</a:t>
            </a:r>
            <a:endParaRPr lang="lt-LT"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8. Inform the JTS about the project events at least </a:t>
            </a:r>
            <a:r>
              <a:rPr lang="en-US" sz="1100" b="1" kern="1200" dirty="0">
                <a:solidFill>
                  <a:schemeClr val="tx1"/>
                </a:solidFill>
                <a:effectLst/>
                <a:latin typeface="+mn-lt"/>
                <a:ea typeface="+mn-ea"/>
                <a:cs typeface="+mn-cs"/>
              </a:rPr>
              <a:t>10 days</a:t>
            </a:r>
            <a:r>
              <a:rPr lang="en-US" sz="1100" kern="1200" dirty="0">
                <a:solidFill>
                  <a:schemeClr val="tx1"/>
                </a:solidFill>
                <a:effectLst/>
                <a:latin typeface="+mn-lt"/>
                <a:ea typeface="+mn-ea"/>
                <a:cs typeface="+mn-cs"/>
              </a:rPr>
              <a:t> before they take place.</a:t>
            </a:r>
            <a:endParaRPr lang="lt-LT"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9. </a:t>
            </a:r>
            <a:r>
              <a:rPr lang="en-US" sz="1100" b="1" kern="1200" dirty="0">
                <a:solidFill>
                  <a:schemeClr val="tx1"/>
                </a:solidFill>
                <a:effectLst/>
                <a:latin typeface="+mn-lt"/>
                <a:ea typeface="+mn-ea"/>
                <a:cs typeface="+mn-cs"/>
              </a:rPr>
              <a:t>Tag the </a:t>
            </a:r>
            <a:r>
              <a:rPr lang="en-US" sz="1100" b="1" kern="1200" dirty="0" err="1">
                <a:solidFill>
                  <a:schemeClr val="tx1"/>
                </a:solidFill>
                <a:effectLst/>
                <a:latin typeface="+mn-lt"/>
                <a:ea typeface="+mn-ea"/>
                <a:cs typeface="+mn-cs"/>
              </a:rPr>
              <a:t>Programme</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LatviaLithuaniaBelarus</a:t>
            </a:r>
            <a:r>
              <a:rPr lang="en-US" sz="1100" kern="1200" dirty="0">
                <a:solidFill>
                  <a:schemeClr val="tx1"/>
                </a:solidFill>
                <a:effectLst/>
                <a:latin typeface="+mn-lt"/>
                <a:ea typeface="+mn-ea"/>
                <a:cs typeface="+mn-cs"/>
              </a:rPr>
              <a:t>) and include hashtags #</a:t>
            </a:r>
            <a:r>
              <a:rPr lang="en-US" sz="1100" kern="1200" dirty="0" err="1">
                <a:solidFill>
                  <a:schemeClr val="tx1"/>
                </a:solidFill>
                <a:effectLst/>
                <a:latin typeface="+mn-lt"/>
                <a:ea typeface="+mn-ea"/>
                <a:cs typeface="+mn-cs"/>
              </a:rPr>
              <a:t>latvialithuaniabelarus</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lvltby</a:t>
            </a:r>
            <a:r>
              <a:rPr lang="en-US" sz="1100" kern="1200" dirty="0">
                <a:solidFill>
                  <a:schemeClr val="tx1"/>
                </a:solidFill>
                <a:effectLst/>
                <a:latin typeface="+mn-lt"/>
                <a:ea typeface="+mn-ea"/>
                <a:cs typeface="+mn-cs"/>
              </a:rPr>
              <a:t>, and #</a:t>
            </a:r>
            <a:r>
              <a:rPr lang="en-US" sz="1100" kern="1200" dirty="0" err="1">
                <a:solidFill>
                  <a:schemeClr val="tx1"/>
                </a:solidFill>
                <a:effectLst/>
                <a:latin typeface="+mn-lt"/>
                <a:ea typeface="+mn-ea"/>
                <a:cs typeface="+mn-cs"/>
              </a:rPr>
              <a:t>EUinmyRegion</a:t>
            </a:r>
            <a:r>
              <a:rPr lang="en-US" sz="1100" kern="1200" dirty="0">
                <a:solidFill>
                  <a:schemeClr val="tx1"/>
                </a:solidFill>
                <a:effectLst/>
                <a:latin typeface="+mn-lt"/>
                <a:ea typeface="+mn-ea"/>
                <a:cs typeface="+mn-cs"/>
              </a:rPr>
              <a:t> in your project-related posts on social media.</a:t>
            </a:r>
            <a:endParaRPr lang="lt-LT"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34</a:t>
            </a:fld>
            <a:endParaRPr lang="en-US"/>
          </a:p>
        </p:txBody>
      </p:sp>
    </p:spTree>
    <p:extLst>
      <p:ext uri="{BB962C8B-B14F-4D97-AF65-F5344CB8AC3E}">
        <p14:creationId xmlns:p14="http://schemas.microsoft.com/office/powerpoint/2010/main" val="96626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C7D754A4-044D-4FEC-8EE0-2B30ADA65767}" type="slidenum">
              <a:rPr lang="en-US" smtClean="0"/>
              <a:pPr/>
              <a:t>36</a:t>
            </a:fld>
            <a:endParaRPr lang="en-US"/>
          </a:p>
        </p:txBody>
      </p:sp>
    </p:spTree>
    <p:extLst>
      <p:ext uri="{BB962C8B-B14F-4D97-AF65-F5344CB8AC3E}">
        <p14:creationId xmlns:p14="http://schemas.microsoft.com/office/powerpoint/2010/main" val="3119871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37</a:t>
            </a:fld>
            <a:endParaRPr lang="en-US" dirty="0"/>
          </a:p>
        </p:txBody>
      </p:sp>
    </p:spTree>
    <p:extLst>
      <p:ext uri="{BB962C8B-B14F-4D97-AF65-F5344CB8AC3E}">
        <p14:creationId xmlns:p14="http://schemas.microsoft.com/office/powerpoint/2010/main" val="1689110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38</a:t>
            </a:fld>
            <a:endParaRPr lang="en-US"/>
          </a:p>
        </p:txBody>
      </p:sp>
    </p:spTree>
    <p:extLst>
      <p:ext uri="{BB962C8B-B14F-4D97-AF65-F5344CB8AC3E}">
        <p14:creationId xmlns:p14="http://schemas.microsoft.com/office/powerpoint/2010/main" val="139087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39</a:t>
            </a:fld>
            <a:endParaRPr lang="en-US"/>
          </a:p>
        </p:txBody>
      </p:sp>
    </p:spTree>
    <p:extLst>
      <p:ext uri="{BB962C8B-B14F-4D97-AF65-F5344CB8AC3E}">
        <p14:creationId xmlns:p14="http://schemas.microsoft.com/office/powerpoint/2010/main" val="9507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NB: The dates of the project registration in Belarus do not coincide with the dates of the project implementation after the GC signature. Please, do not forget to amend the project registration dates in the Ministry of Economy.</a:t>
            </a:r>
          </a:p>
          <a:p>
            <a:r>
              <a:rPr lang="en-US" dirty="0"/>
              <a:t>NB2: Do not forget to submit the progress report to the Ministry of Economy annually </a:t>
            </a:r>
            <a:r>
              <a:rPr lang="en-US" sz="1100" b="0" i="0" kern="1200" dirty="0">
                <a:solidFill>
                  <a:schemeClr val="tx1"/>
                </a:solidFill>
                <a:effectLst/>
                <a:latin typeface="+mn-lt"/>
                <a:ea typeface="+mn-ea"/>
                <a:cs typeface="+mn-cs"/>
              </a:rPr>
              <a:t>till January 15 of the year following the reporting year</a:t>
            </a:r>
            <a:endParaRPr lang="ru-RU" dirty="0"/>
          </a:p>
        </p:txBody>
      </p:sp>
      <p:sp>
        <p:nvSpPr>
          <p:cNvPr id="4" name="Номер слайда 3"/>
          <p:cNvSpPr>
            <a:spLocks noGrp="1"/>
          </p:cNvSpPr>
          <p:nvPr>
            <p:ph type="sldNum" sz="quarter" idx="5"/>
          </p:nvPr>
        </p:nvSpPr>
        <p:spPr/>
        <p:txBody>
          <a:bodyPr/>
          <a:lstStyle/>
          <a:p>
            <a:fld id="{C7D754A4-044D-4FEC-8EE0-2B30ADA65767}" type="slidenum">
              <a:rPr lang="en-US" smtClean="0"/>
              <a:t>5</a:t>
            </a:fld>
            <a:endParaRPr lang="en-US"/>
          </a:p>
        </p:txBody>
      </p:sp>
    </p:spTree>
    <p:extLst>
      <p:ext uri="{BB962C8B-B14F-4D97-AF65-F5344CB8AC3E}">
        <p14:creationId xmlns:p14="http://schemas.microsoft.com/office/powerpoint/2010/main" val="130579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r>
              <a:rPr lang="lv-LV" sz="1000" b="1" dirty="0"/>
              <a:t>GC</a:t>
            </a:r>
            <a:r>
              <a:rPr lang="lv-LV" sz="1000" dirty="0"/>
              <a:t> </a:t>
            </a:r>
            <a:r>
              <a:rPr lang="lv-LV" sz="1000" dirty="0" err="1"/>
              <a:t>signed</a:t>
            </a:r>
            <a:r>
              <a:rPr lang="lv-LV" sz="1000" dirty="0"/>
              <a:t> </a:t>
            </a:r>
            <a:r>
              <a:rPr lang="lv-LV" sz="1000" dirty="0" err="1"/>
              <a:t>between</a:t>
            </a:r>
            <a:r>
              <a:rPr lang="lv-LV" sz="1000" dirty="0"/>
              <a:t> MA </a:t>
            </a:r>
            <a:r>
              <a:rPr lang="lv-LV" sz="1000" dirty="0" err="1"/>
              <a:t>and</a:t>
            </a:r>
            <a:r>
              <a:rPr lang="lv-LV" sz="1000" dirty="0"/>
              <a:t> LB </a:t>
            </a:r>
            <a:r>
              <a:rPr lang="lv-LV" sz="1000" dirty="0" err="1"/>
              <a:t>only</a:t>
            </a:r>
            <a:r>
              <a:rPr lang="lv-LV" sz="1000" dirty="0"/>
              <a:t> (</a:t>
            </a:r>
            <a:r>
              <a:rPr lang="lv-LV" sz="1000" dirty="0" err="1"/>
              <a:t>parties</a:t>
            </a:r>
            <a:r>
              <a:rPr lang="lv-LV" sz="1000" dirty="0"/>
              <a:t>). </a:t>
            </a:r>
            <a:r>
              <a:rPr lang="lv-LV" sz="1000" dirty="0" err="1"/>
              <a:t>Contractual</a:t>
            </a:r>
            <a:r>
              <a:rPr lang="lv-LV" sz="1000" dirty="0"/>
              <a:t> </a:t>
            </a:r>
            <a:r>
              <a:rPr lang="lv-LV" sz="1000" dirty="0" err="1"/>
              <a:t>relations</a:t>
            </a:r>
            <a:r>
              <a:rPr lang="lv-LV" sz="1000" dirty="0"/>
              <a:t> </a:t>
            </a:r>
            <a:r>
              <a:rPr lang="lv-LV" sz="1000" dirty="0" err="1"/>
              <a:t>between</a:t>
            </a:r>
            <a:r>
              <a:rPr lang="lv-LV" sz="1000" dirty="0"/>
              <a:t> LB </a:t>
            </a:r>
            <a:r>
              <a:rPr lang="lv-LV" sz="1000" dirty="0" err="1"/>
              <a:t>and</a:t>
            </a:r>
            <a:r>
              <a:rPr lang="lv-LV" sz="1000" dirty="0"/>
              <a:t> </a:t>
            </a:r>
            <a:r>
              <a:rPr lang="lv-LV" sz="1000" dirty="0" err="1"/>
              <a:t>Bs</a:t>
            </a:r>
            <a:r>
              <a:rPr lang="lv-LV" sz="1000" dirty="0"/>
              <a:t> </a:t>
            </a:r>
            <a:r>
              <a:rPr lang="lv-LV" sz="1000" dirty="0" err="1"/>
              <a:t>based</a:t>
            </a:r>
            <a:r>
              <a:rPr lang="lv-LV" sz="1000" dirty="0"/>
              <a:t> </a:t>
            </a:r>
            <a:r>
              <a:rPr lang="lv-LV" sz="1000" dirty="0" err="1"/>
              <a:t>on</a:t>
            </a:r>
            <a:r>
              <a:rPr lang="lv-LV" sz="1000" dirty="0"/>
              <a:t> PA. </a:t>
            </a:r>
            <a:r>
              <a:rPr lang="lv-LV" sz="1000" i="1" u="sng" dirty="0"/>
              <a:t>No contractual relations between MA and Bs</a:t>
            </a:r>
            <a:r>
              <a:rPr lang="lv-LV" sz="1000" u="sng" dirty="0"/>
              <a:t>! </a:t>
            </a:r>
            <a:endParaRPr lang="en-US" sz="1000" u="sng" dirty="0"/>
          </a:p>
          <a:p>
            <a:pPr marL="0" indent="0">
              <a:buFontTx/>
              <a:buNone/>
            </a:pPr>
            <a:r>
              <a:rPr lang="en-US" sz="1000" u="sng" dirty="0"/>
              <a:t>At the same time! For all the parties (MA, LB, Bs) the following apply: </a:t>
            </a:r>
          </a:p>
          <a:p>
            <a:pPr marL="342900" indent="-342900">
              <a:buFontTx/>
              <a:buChar char="-"/>
            </a:pPr>
            <a:r>
              <a:rPr lang="en-US" sz="1000" dirty="0"/>
              <a:t>Provisions of Grant Contract and Annexes (Annex I Project Description and Budget);</a:t>
            </a:r>
          </a:p>
          <a:p>
            <a:pPr marL="342900" indent="-342900">
              <a:buFontTx/>
              <a:buChar char="-"/>
            </a:pPr>
            <a:r>
              <a:rPr lang="en-US" sz="1000" dirty="0"/>
              <a:t>Rules and provisions in Guidelines for Applicants and Annexes;</a:t>
            </a:r>
          </a:p>
          <a:p>
            <a:pPr marL="342900" indent="-342900">
              <a:buFontTx/>
              <a:buChar char="-"/>
            </a:pPr>
            <a:r>
              <a:rPr lang="en-US" sz="1000" dirty="0"/>
              <a:t>EU and national legal acts.</a:t>
            </a:r>
          </a:p>
          <a:p>
            <a:pPr marL="0" marR="0" lvl="0" indent="0" algn="l" defTabSz="829452" rtl="0" eaLnBrk="1" fontAlgn="auto" latinLnBrk="0" hangingPunct="1">
              <a:lnSpc>
                <a:spcPct val="100000"/>
              </a:lnSpc>
              <a:spcBef>
                <a:spcPts val="0"/>
              </a:spcBef>
              <a:spcAft>
                <a:spcPts val="0"/>
              </a:spcAft>
              <a:buClrTx/>
              <a:buSzTx/>
              <a:buFontTx/>
              <a:buNone/>
              <a:tabLst/>
              <a:defRPr/>
            </a:pPr>
            <a:endParaRPr lang="lv-LV" sz="1000" u="sng" dirty="0"/>
          </a:p>
          <a:p>
            <a:endParaRPr lang="en-US" sz="1000"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7</a:t>
            </a:fld>
            <a:endParaRPr lang="en-US"/>
          </a:p>
        </p:txBody>
      </p:sp>
    </p:spTree>
    <p:extLst>
      <p:ext uri="{BB962C8B-B14F-4D97-AF65-F5344CB8AC3E}">
        <p14:creationId xmlns:p14="http://schemas.microsoft.com/office/powerpoint/2010/main" val="201742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r>
              <a:rPr lang="lv-LV" sz="1000" b="1" dirty="0"/>
              <a:t>Launch date</a:t>
            </a:r>
            <a:r>
              <a:rPr lang="lv-LV" sz="1000" dirty="0"/>
              <a:t>: 2 options. </a:t>
            </a:r>
            <a:r>
              <a:rPr lang="lv-LV" sz="1000" dirty="0" err="1"/>
              <a:t>Fixed</a:t>
            </a:r>
            <a:r>
              <a:rPr lang="lv-LV" sz="1000" dirty="0"/>
              <a:t> </a:t>
            </a:r>
            <a:r>
              <a:rPr lang="lv-LV" sz="1000" dirty="0" err="1"/>
              <a:t>in</a:t>
            </a:r>
            <a:r>
              <a:rPr lang="lv-LV" sz="1000" dirty="0"/>
              <a:t> GC (</a:t>
            </a:r>
            <a:r>
              <a:rPr lang="lv-LV" sz="1000" dirty="0" err="1"/>
              <a:t>article</a:t>
            </a:r>
            <a:r>
              <a:rPr lang="lv-LV" sz="1000" dirty="0"/>
              <a:t> 2.1). </a:t>
            </a:r>
            <a:r>
              <a:rPr lang="lv-LV" sz="1000" dirty="0" err="1"/>
              <a:t>Before</a:t>
            </a:r>
            <a:r>
              <a:rPr lang="lv-LV" sz="1000" dirty="0"/>
              <a:t> </a:t>
            </a:r>
            <a:r>
              <a:rPr lang="lv-LV" sz="1000" dirty="0" err="1"/>
              <a:t>launch</a:t>
            </a:r>
            <a:r>
              <a:rPr lang="lv-LV" sz="1000" dirty="0"/>
              <a:t> </a:t>
            </a:r>
            <a:r>
              <a:rPr lang="lv-LV" sz="1000" dirty="0" err="1"/>
              <a:t>date</a:t>
            </a:r>
            <a:r>
              <a:rPr lang="lv-LV" sz="1000" dirty="0"/>
              <a:t> </a:t>
            </a:r>
            <a:r>
              <a:rPr lang="lv-LV" sz="1000" dirty="0" err="1"/>
              <a:t>such</a:t>
            </a:r>
            <a:r>
              <a:rPr lang="lv-LV" sz="1000" dirty="0"/>
              <a:t> </a:t>
            </a:r>
            <a:r>
              <a:rPr lang="lv-LV" sz="1000" dirty="0" err="1"/>
              <a:t>costs</a:t>
            </a:r>
            <a:r>
              <a:rPr lang="lv-LV" sz="1000" dirty="0"/>
              <a:t> </a:t>
            </a:r>
            <a:r>
              <a:rPr lang="lv-LV" sz="1000" dirty="0" err="1"/>
              <a:t>can</a:t>
            </a:r>
            <a:r>
              <a:rPr lang="lv-LV" sz="1000" dirty="0"/>
              <a:t> </a:t>
            </a:r>
            <a:r>
              <a:rPr lang="lv-LV" sz="1000" dirty="0" err="1"/>
              <a:t>be</a:t>
            </a:r>
            <a:r>
              <a:rPr lang="lv-LV" sz="1000" dirty="0"/>
              <a:t> </a:t>
            </a:r>
            <a:r>
              <a:rPr lang="lv-LV" sz="1000" dirty="0" err="1"/>
              <a:t>eligible</a:t>
            </a:r>
            <a:r>
              <a:rPr lang="lv-LV" sz="1000" dirty="0"/>
              <a:t>: 1) </a:t>
            </a:r>
            <a:r>
              <a:rPr lang="lv-LV" sz="1000" dirty="0" err="1"/>
              <a:t>preparation</a:t>
            </a:r>
            <a:r>
              <a:rPr lang="lv-LV" sz="1000" dirty="0"/>
              <a:t> </a:t>
            </a:r>
            <a:r>
              <a:rPr lang="lv-LV" sz="1000" dirty="0" err="1"/>
              <a:t>of</a:t>
            </a:r>
            <a:r>
              <a:rPr lang="lv-LV" sz="1000" dirty="0"/>
              <a:t> </a:t>
            </a:r>
            <a:r>
              <a:rPr lang="lv-LV" sz="1000" dirty="0" err="1"/>
              <a:t>technical</a:t>
            </a:r>
            <a:r>
              <a:rPr lang="lv-LV" sz="1000" dirty="0"/>
              <a:t> </a:t>
            </a:r>
            <a:r>
              <a:rPr lang="lv-LV" sz="1000" dirty="0" err="1"/>
              <a:t>documentation</a:t>
            </a:r>
            <a:r>
              <a:rPr lang="lv-LV" sz="1000" dirty="0"/>
              <a:t> (</a:t>
            </a:r>
            <a:r>
              <a:rPr lang="lv-LV" sz="1000" dirty="0" err="1"/>
              <a:t>works</a:t>
            </a:r>
            <a:r>
              <a:rPr lang="lv-LV" sz="1000" dirty="0"/>
              <a:t>), </a:t>
            </a:r>
            <a:r>
              <a:rPr lang="lv-LV" sz="1000" dirty="0" err="1"/>
              <a:t>but</a:t>
            </a:r>
            <a:r>
              <a:rPr lang="lv-LV" sz="1000" dirty="0"/>
              <a:t> </a:t>
            </a:r>
            <a:r>
              <a:rPr lang="lv-LV" sz="1000" dirty="0" err="1"/>
              <a:t>not</a:t>
            </a:r>
            <a:r>
              <a:rPr lang="lv-LV" sz="1000" dirty="0"/>
              <a:t> </a:t>
            </a:r>
            <a:r>
              <a:rPr lang="lv-LV" sz="1000" dirty="0" err="1"/>
              <a:t>earlier</a:t>
            </a:r>
            <a:r>
              <a:rPr lang="lv-LV" sz="1000" dirty="0"/>
              <a:t> </a:t>
            </a:r>
            <a:r>
              <a:rPr lang="lv-LV" sz="1000" dirty="0" err="1"/>
              <a:t>than</a:t>
            </a:r>
            <a:r>
              <a:rPr lang="lv-LV" sz="1000" dirty="0"/>
              <a:t> 17.12.2015, 2) </a:t>
            </a:r>
            <a:r>
              <a:rPr lang="lv-LV" sz="1000" dirty="0" err="1"/>
              <a:t>preparation</a:t>
            </a:r>
            <a:r>
              <a:rPr lang="lv-LV" sz="1000" dirty="0"/>
              <a:t> </a:t>
            </a:r>
            <a:r>
              <a:rPr lang="lv-LV" sz="1000" dirty="0" err="1"/>
              <a:t>of</a:t>
            </a:r>
            <a:r>
              <a:rPr lang="lv-LV" sz="1000" dirty="0"/>
              <a:t> </a:t>
            </a:r>
            <a:r>
              <a:rPr lang="lv-LV" sz="1000" dirty="0" err="1"/>
              <a:t>strong</a:t>
            </a:r>
            <a:r>
              <a:rPr lang="lv-LV" sz="1000" dirty="0"/>
              <a:t> </a:t>
            </a:r>
            <a:r>
              <a:rPr lang="lv-LV" sz="1000" dirty="0" err="1"/>
              <a:t>partnership</a:t>
            </a:r>
            <a:r>
              <a:rPr lang="lv-LV" sz="1000" dirty="0"/>
              <a:t> </a:t>
            </a:r>
            <a:r>
              <a:rPr lang="lv-LV" sz="1000" dirty="0" err="1"/>
              <a:t>related</a:t>
            </a:r>
            <a:r>
              <a:rPr lang="lv-LV" sz="1000" dirty="0"/>
              <a:t> to </a:t>
            </a:r>
            <a:r>
              <a:rPr lang="lv-LV" sz="1000" dirty="0" err="1"/>
              <a:t>preparation</a:t>
            </a:r>
            <a:r>
              <a:rPr lang="lv-LV" sz="1000" dirty="0"/>
              <a:t> </a:t>
            </a:r>
            <a:r>
              <a:rPr lang="lv-LV" sz="1000" dirty="0" err="1"/>
              <a:t>of</a:t>
            </a:r>
            <a:r>
              <a:rPr lang="lv-LV" sz="1000" dirty="0"/>
              <a:t> GAF (</a:t>
            </a:r>
            <a:r>
              <a:rPr lang="lv-LV" sz="1000" dirty="0" err="1"/>
              <a:t>incurred</a:t>
            </a:r>
            <a:r>
              <a:rPr lang="lv-LV" sz="1000" dirty="0"/>
              <a:t> </a:t>
            </a:r>
            <a:r>
              <a:rPr lang="lv-LV" sz="1000" dirty="0" err="1"/>
              <a:t>and</a:t>
            </a:r>
            <a:r>
              <a:rPr lang="lv-LV" sz="1000" dirty="0"/>
              <a:t> </a:t>
            </a:r>
            <a:r>
              <a:rPr lang="lv-LV" sz="1000" dirty="0" err="1"/>
              <a:t>paid</a:t>
            </a:r>
            <a:r>
              <a:rPr lang="lv-LV" sz="1000" dirty="0"/>
              <a:t> </a:t>
            </a:r>
            <a:r>
              <a:rPr lang="lv-LV" sz="1000" dirty="0" err="1"/>
              <a:t>after</a:t>
            </a:r>
            <a:r>
              <a:rPr lang="lv-LV" sz="1000" dirty="0"/>
              <a:t> </a:t>
            </a:r>
            <a:r>
              <a:rPr lang="lv-LV" sz="1000" dirty="0" err="1"/>
              <a:t>the</a:t>
            </a:r>
            <a:r>
              <a:rPr lang="lv-LV" sz="1000" dirty="0"/>
              <a:t> </a:t>
            </a:r>
            <a:r>
              <a:rPr lang="lv-LV" sz="1000" dirty="0" err="1"/>
              <a:t>Call</a:t>
            </a:r>
            <a:r>
              <a:rPr lang="lv-LV" sz="1000" dirty="0"/>
              <a:t> </a:t>
            </a:r>
            <a:r>
              <a:rPr lang="lv-LV" sz="1000" dirty="0" err="1"/>
              <a:t>of</a:t>
            </a:r>
            <a:r>
              <a:rPr lang="lv-LV" sz="1000" dirty="0"/>
              <a:t> </a:t>
            </a:r>
            <a:r>
              <a:rPr lang="lv-LV" sz="1000" dirty="0" err="1"/>
              <a:t>Proposal</a:t>
            </a:r>
            <a:r>
              <a:rPr lang="lv-LV" sz="1000" dirty="0"/>
              <a:t>), </a:t>
            </a:r>
            <a:r>
              <a:rPr lang="lv-LV" sz="1000" dirty="0" err="1"/>
              <a:t>procurement</a:t>
            </a:r>
            <a:r>
              <a:rPr lang="lv-LV" sz="1000" dirty="0"/>
              <a:t> </a:t>
            </a:r>
            <a:r>
              <a:rPr lang="lv-LV" sz="1000" dirty="0" err="1"/>
              <a:t>procedures</a:t>
            </a:r>
            <a:r>
              <a:rPr lang="lv-LV" sz="1000" dirty="0"/>
              <a:t>, </a:t>
            </a:r>
            <a:r>
              <a:rPr lang="lv-LV" sz="1000" dirty="0" err="1"/>
              <a:t>following</a:t>
            </a:r>
            <a:r>
              <a:rPr lang="lv-LV" sz="1000" dirty="0"/>
              <a:t> </a:t>
            </a:r>
            <a:r>
              <a:rPr lang="lv-LV" sz="1000" dirty="0" err="1"/>
              <a:t>the</a:t>
            </a:r>
            <a:r>
              <a:rPr lang="lv-LV" sz="1000" dirty="0"/>
              <a:t> relevant </a:t>
            </a:r>
            <a:r>
              <a:rPr lang="lv-LV" sz="1000" dirty="0" err="1"/>
              <a:t>rules</a:t>
            </a:r>
            <a:r>
              <a:rPr lang="lv-LV" sz="1000" dirty="0"/>
              <a:t> </a:t>
            </a:r>
            <a:r>
              <a:rPr lang="lv-LV" sz="1000" dirty="0" err="1"/>
              <a:t>of</a:t>
            </a:r>
            <a:r>
              <a:rPr lang="lv-LV" sz="1000" dirty="0"/>
              <a:t> </a:t>
            </a:r>
            <a:r>
              <a:rPr lang="lv-LV" sz="1000" dirty="0" err="1"/>
              <a:t>the</a:t>
            </a:r>
            <a:r>
              <a:rPr lang="lv-LV" sz="1000" dirty="0"/>
              <a:t> </a:t>
            </a:r>
            <a:r>
              <a:rPr lang="lv-LV" sz="1000" dirty="0" err="1"/>
              <a:t>Programme</a:t>
            </a:r>
            <a:r>
              <a:rPr lang="lv-LV" sz="1000" dirty="0"/>
              <a:t>.</a:t>
            </a:r>
          </a:p>
          <a:p>
            <a:r>
              <a:rPr lang="en-US" sz="1000" b="1" dirty="0"/>
              <a:t>Launch date – End date </a:t>
            </a:r>
            <a:r>
              <a:rPr lang="en-US" sz="1000" dirty="0"/>
              <a:t>= implementation period, one of major criteria for eligibility of costs.</a:t>
            </a:r>
            <a:endParaRPr lang="lv-LV" sz="1000" dirty="0"/>
          </a:p>
          <a:p>
            <a:r>
              <a:rPr lang="lv-LV" sz="1000" b="1" dirty="0"/>
              <a:t>End date: </a:t>
            </a:r>
            <a:r>
              <a:rPr lang="lv-LV" sz="1000" dirty="0"/>
              <a:t>all activities must be  finalized, expenditure verification starts immediately after it. </a:t>
            </a:r>
            <a:r>
              <a:rPr lang="en-US" sz="1000" dirty="0"/>
              <a:t>Preparation of FR 2 month before the end date. </a:t>
            </a:r>
            <a:r>
              <a:rPr lang="lv-LV" sz="1000" dirty="0"/>
              <a:t>After the end date only such costs may be eligible: costs related to the Final report (expenditure verification, audit);</a:t>
            </a:r>
          </a:p>
          <a:p>
            <a:r>
              <a:rPr lang="lv-LV" sz="1000" b="1" dirty="0" err="1"/>
              <a:t>Balance</a:t>
            </a:r>
            <a:r>
              <a:rPr lang="lv-LV" sz="1000" b="1" dirty="0"/>
              <a:t> </a:t>
            </a:r>
            <a:r>
              <a:rPr lang="lv-LV" sz="1000" b="1" dirty="0" err="1"/>
              <a:t>payment</a:t>
            </a:r>
            <a:r>
              <a:rPr lang="lv-LV" sz="1000" b="1" dirty="0"/>
              <a:t> </a:t>
            </a:r>
            <a:r>
              <a:rPr lang="lv-LV" sz="1000" b="1" dirty="0" err="1"/>
              <a:t>by</a:t>
            </a:r>
            <a:r>
              <a:rPr lang="lv-LV" sz="1000" b="1" dirty="0"/>
              <a:t> MA </a:t>
            </a:r>
            <a:r>
              <a:rPr lang="lv-LV" sz="1000" dirty="0"/>
              <a:t>-  </a:t>
            </a:r>
            <a:r>
              <a:rPr lang="lv-LV" sz="1000" dirty="0" err="1"/>
              <a:t>end</a:t>
            </a:r>
            <a:r>
              <a:rPr lang="lv-LV" sz="1000" dirty="0"/>
              <a:t> </a:t>
            </a:r>
            <a:r>
              <a:rPr lang="lv-LV" sz="1000" dirty="0" err="1"/>
              <a:t>of</a:t>
            </a:r>
            <a:r>
              <a:rPr lang="lv-LV" sz="1000" dirty="0"/>
              <a:t> </a:t>
            </a:r>
            <a:r>
              <a:rPr lang="lv-LV" sz="1000" dirty="0" err="1"/>
              <a:t>project</a:t>
            </a:r>
            <a:r>
              <a:rPr lang="lv-LV" sz="1000" dirty="0"/>
              <a:t> </a:t>
            </a:r>
            <a:r>
              <a:rPr lang="lv-LV" sz="1000" dirty="0" err="1"/>
              <a:t>execution</a:t>
            </a:r>
            <a:r>
              <a:rPr lang="lv-LV" sz="1000" dirty="0"/>
              <a:t>, </a:t>
            </a:r>
            <a:r>
              <a:rPr lang="lv-LV" sz="1000" dirty="0" err="1"/>
              <a:t>any</a:t>
            </a:r>
            <a:r>
              <a:rPr lang="lv-LV" sz="1000" dirty="0"/>
              <a:t> </a:t>
            </a:r>
            <a:r>
              <a:rPr lang="lv-LV" sz="1000" dirty="0" err="1"/>
              <a:t>Beneficiary</a:t>
            </a:r>
            <a:r>
              <a:rPr lang="lv-LV" sz="1000" dirty="0"/>
              <a:t> </a:t>
            </a:r>
            <a:r>
              <a:rPr lang="lv-LV" sz="1000" dirty="0" err="1"/>
              <a:t>has</a:t>
            </a:r>
            <a:r>
              <a:rPr lang="lv-LV" sz="1000" dirty="0"/>
              <a:t> </a:t>
            </a:r>
            <a:r>
              <a:rPr lang="lv-LV" sz="1000" dirty="0" err="1"/>
              <a:t>an</a:t>
            </a:r>
            <a:r>
              <a:rPr lang="lv-LV" sz="1000" dirty="0"/>
              <a:t> </a:t>
            </a:r>
            <a:r>
              <a:rPr lang="lv-LV" sz="1000" dirty="0" err="1"/>
              <a:t>obligation</a:t>
            </a:r>
            <a:r>
              <a:rPr lang="lv-LV" sz="1000" dirty="0"/>
              <a:t> to </a:t>
            </a:r>
            <a:r>
              <a:rPr lang="lv-LV" sz="1000" dirty="0" err="1"/>
              <a:t>keep</a:t>
            </a:r>
            <a:r>
              <a:rPr lang="lv-LV" sz="1000" dirty="0"/>
              <a:t>  </a:t>
            </a:r>
            <a:r>
              <a:rPr lang="lv-LV" sz="1000" dirty="0" err="1"/>
              <a:t>equipment</a:t>
            </a:r>
            <a:r>
              <a:rPr lang="lv-LV" sz="1000" dirty="0"/>
              <a:t> </a:t>
            </a:r>
            <a:r>
              <a:rPr lang="lv-LV" sz="1000" dirty="0" err="1"/>
              <a:t>and</a:t>
            </a:r>
            <a:r>
              <a:rPr lang="lv-LV" sz="1000" dirty="0"/>
              <a:t> </a:t>
            </a:r>
            <a:r>
              <a:rPr lang="lv-LV" sz="1000" dirty="0" err="1"/>
              <a:t>infrastructure</a:t>
            </a:r>
            <a:r>
              <a:rPr lang="lv-LV" sz="1000" dirty="0"/>
              <a:t> </a:t>
            </a:r>
            <a:r>
              <a:rPr lang="lv-LV" sz="1000" dirty="0" err="1"/>
              <a:t>at</a:t>
            </a:r>
            <a:r>
              <a:rPr lang="lv-LV" sz="1000" dirty="0"/>
              <a:t> </a:t>
            </a:r>
            <a:r>
              <a:rPr lang="lv-LV" sz="1000" dirty="0" err="1"/>
              <a:t>least</a:t>
            </a:r>
            <a:r>
              <a:rPr lang="lv-LV" sz="1000" dirty="0"/>
              <a:t> 5 </a:t>
            </a:r>
            <a:r>
              <a:rPr lang="lv-LV" sz="1000" dirty="0" err="1"/>
              <a:t>years</a:t>
            </a:r>
            <a:r>
              <a:rPr lang="lv-LV" sz="1000" dirty="0"/>
              <a:t> </a:t>
            </a:r>
            <a:r>
              <a:rPr lang="lv-LV" sz="1000" dirty="0" err="1"/>
              <a:t>after</a:t>
            </a:r>
            <a:r>
              <a:rPr lang="lv-LV" sz="1000" dirty="0"/>
              <a:t> it.</a:t>
            </a:r>
          </a:p>
          <a:p>
            <a:endParaRPr lang="en-US" sz="1000"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8</a:t>
            </a:fld>
            <a:endParaRPr lang="en-US"/>
          </a:p>
        </p:txBody>
      </p:sp>
    </p:spTree>
    <p:extLst>
      <p:ext uri="{BB962C8B-B14F-4D97-AF65-F5344CB8AC3E}">
        <p14:creationId xmlns:p14="http://schemas.microsoft.com/office/powerpoint/2010/main" val="326625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All</a:t>
            </a:r>
            <a:r>
              <a:rPr lang="lv-LV" dirty="0"/>
              <a:t> </a:t>
            </a:r>
            <a:r>
              <a:rPr lang="lv-LV" dirty="0" err="1"/>
              <a:t>payments</a:t>
            </a:r>
            <a:r>
              <a:rPr lang="lv-LV" dirty="0"/>
              <a:t> </a:t>
            </a:r>
            <a:r>
              <a:rPr lang="lv-LV" dirty="0" err="1"/>
              <a:t>made</a:t>
            </a:r>
            <a:r>
              <a:rPr lang="lv-LV" dirty="0"/>
              <a:t> </a:t>
            </a:r>
            <a:r>
              <a:rPr lang="lv-LV" dirty="0" err="1"/>
              <a:t>of</a:t>
            </a:r>
            <a:r>
              <a:rPr lang="lv-LV" dirty="0"/>
              <a:t> EU </a:t>
            </a:r>
            <a:r>
              <a:rPr lang="lv-LV" dirty="0" err="1"/>
              <a:t>funding</a:t>
            </a:r>
            <a:r>
              <a:rPr lang="lv-LV" dirty="0"/>
              <a:t>.</a:t>
            </a:r>
          </a:p>
          <a:p>
            <a:r>
              <a:rPr lang="en-US" dirty="0"/>
              <a:t>The total sum of pre-financing (advance payments) </a:t>
            </a:r>
            <a:r>
              <a:rPr lang="lv-LV" dirty="0"/>
              <a:t>cannot exceed 80% of total EU funding</a:t>
            </a:r>
            <a:r>
              <a:rPr lang="en-US" dirty="0"/>
              <a:t>. </a:t>
            </a:r>
            <a:r>
              <a:rPr lang="en-US" sz="1100" b="0" i="0" u="none" strike="noStrike" kern="1200" baseline="0" dirty="0">
                <a:solidFill>
                  <a:schemeClr val="tx1"/>
                </a:solidFill>
                <a:latin typeface="+mn-lt"/>
                <a:ea typeface="+mn-ea"/>
                <a:cs typeface="+mn-cs"/>
              </a:rPr>
              <a:t>Where the consumption of the previous pre-financing is less than 70 %, the amount of the new pre-financing payment is reduced by the amount corresponding to the difference between the 70 % of the previous pre-financing payment and the amount actually consumed of the previous pre-financing payment. </a:t>
            </a:r>
            <a:r>
              <a:rPr lang="lv-LV" dirty="0"/>
              <a:t> </a:t>
            </a:r>
          </a:p>
          <a:p>
            <a:r>
              <a:rPr lang="lv-LV" dirty="0"/>
              <a:t>All payments are done to the LB within </a:t>
            </a:r>
            <a:r>
              <a:rPr lang="en-US" dirty="0"/>
              <a:t>25 working </a:t>
            </a:r>
            <a:r>
              <a:rPr lang="lv-LV" dirty="0"/>
              <a:t>days after the MA receives the </a:t>
            </a:r>
            <a:r>
              <a:rPr lang="en-US" dirty="0"/>
              <a:t>request for payment accompanied with </a:t>
            </a:r>
            <a:r>
              <a:rPr lang="lv-LV" dirty="0"/>
              <a:t>progress/final report approved by the JTS</a:t>
            </a:r>
            <a:r>
              <a:rPr lang="en-US" dirty="0"/>
              <a:t> (except for the 1</a:t>
            </a:r>
            <a:r>
              <a:rPr lang="en-US" baseline="30000" dirty="0"/>
              <a:t>st</a:t>
            </a:r>
            <a:r>
              <a:rPr lang="en-US" dirty="0"/>
              <a:t> Advance payment)</a:t>
            </a:r>
            <a:r>
              <a:rPr lang="lv-LV" dirty="0"/>
              <a:t>.</a:t>
            </a:r>
          </a:p>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9</a:t>
            </a:fld>
            <a:endParaRPr lang="en-US"/>
          </a:p>
        </p:txBody>
      </p:sp>
    </p:spTree>
    <p:extLst>
      <p:ext uri="{BB962C8B-B14F-4D97-AF65-F5344CB8AC3E}">
        <p14:creationId xmlns:p14="http://schemas.microsoft.com/office/powerpoint/2010/main" val="365409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754A4-044D-4FEC-8EE0-2B30ADA65767}" type="slidenum">
              <a:rPr lang="en-US" smtClean="0"/>
              <a:pPr/>
              <a:t>10</a:t>
            </a:fld>
            <a:endParaRPr lang="en-US"/>
          </a:p>
        </p:txBody>
      </p:sp>
    </p:spTree>
    <p:extLst>
      <p:ext uri="{BB962C8B-B14F-4D97-AF65-F5344CB8AC3E}">
        <p14:creationId xmlns:p14="http://schemas.microsoft.com/office/powerpoint/2010/main" val="22211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u="none" dirty="0"/>
              <a:t>Project management can resemble the iceberg.  </a:t>
            </a:r>
            <a:r>
              <a:rPr lang="en-US" sz="1100" b="0" i="0" kern="1200" dirty="0">
                <a:solidFill>
                  <a:schemeClr val="tx1"/>
                </a:solidFill>
                <a:effectLst/>
                <a:latin typeface="+mn-lt"/>
                <a:ea typeface="+mn-ea"/>
                <a:cs typeface="+mn-cs"/>
              </a:rPr>
              <a:t>Icebergs of the Antarctic calve (form) from floating </a:t>
            </a:r>
            <a:r>
              <a:rPr lang="en-US" sz="1100" b="0" i="0" u="none" strike="noStrike" kern="1200" dirty="0">
                <a:solidFill>
                  <a:schemeClr val="tx1"/>
                </a:solidFill>
                <a:effectLst/>
                <a:latin typeface="+mn-lt"/>
                <a:ea typeface="+mn-ea"/>
                <a:cs typeface="+mn-cs"/>
                <a:hlinkClick r:id="rId3"/>
              </a:rPr>
              <a:t>ice shelves</a:t>
            </a:r>
            <a:r>
              <a:rPr lang="en-US" sz="1100" b="0" i="0" kern="1200" dirty="0">
                <a:solidFill>
                  <a:schemeClr val="tx1"/>
                </a:solidFill>
                <a:effectLst/>
                <a:latin typeface="+mn-lt"/>
                <a:ea typeface="+mn-ea"/>
                <a:cs typeface="+mn-cs"/>
              </a:rPr>
              <a:t> and are a magnificent sight, forming huge, </a:t>
            </a:r>
            <a:r>
              <a:rPr lang="en-US" sz="1100" b="0" i="0" u="none" strike="noStrike" kern="1200" dirty="0">
                <a:solidFill>
                  <a:schemeClr val="tx1"/>
                </a:solidFill>
                <a:effectLst/>
                <a:latin typeface="+mn-lt"/>
                <a:ea typeface="+mn-ea"/>
                <a:cs typeface="+mn-cs"/>
                <a:hlinkClick r:id="rId4"/>
              </a:rPr>
              <a:t>flat</a:t>
            </a:r>
            <a:r>
              <a:rPr lang="en-US" sz="1100" b="0" i="0" kern="1200" dirty="0">
                <a:solidFill>
                  <a:schemeClr val="tx1"/>
                </a:solidFill>
                <a:effectLst/>
                <a:latin typeface="+mn-lt"/>
                <a:ea typeface="+mn-ea"/>
                <a:cs typeface="+mn-cs"/>
              </a:rPr>
              <a:t> “tabular” structures. Only a small part of the iceberg is visible above the water but the major part of it is hidden below the water.</a:t>
            </a:r>
          </a:p>
          <a:p>
            <a:r>
              <a:rPr lang="en-US" sz="1100" b="0" i="0" kern="1200" dirty="0">
                <a:solidFill>
                  <a:schemeClr val="tx1"/>
                </a:solidFill>
                <a:effectLst/>
                <a:latin typeface="+mn-lt"/>
                <a:ea typeface="+mn-ea"/>
                <a:cs typeface="+mn-cs"/>
              </a:rPr>
              <a:t>So can be the project: you have defined the scope, budget, time and objectives, however when you start the implementation you </a:t>
            </a:r>
            <a:r>
              <a:rPr lang="en-US" sz="1100" b="0" i="0" kern="1200" dirty="0" err="1">
                <a:solidFill>
                  <a:schemeClr val="tx1"/>
                </a:solidFill>
                <a:effectLst/>
                <a:latin typeface="+mn-lt"/>
                <a:ea typeface="+mn-ea"/>
                <a:cs typeface="+mn-cs"/>
              </a:rPr>
              <a:t>realise</a:t>
            </a:r>
            <a:r>
              <a:rPr lang="en-US" sz="1100" b="0" i="0" kern="1200" dirty="0">
                <a:solidFill>
                  <a:schemeClr val="tx1"/>
                </a:solidFill>
                <a:effectLst/>
                <a:latin typeface="+mn-lt"/>
                <a:ea typeface="+mn-ea"/>
                <a:cs typeface="+mn-cs"/>
              </a:rPr>
              <a:t> that there is so much more effort needed, that the plans have to be revised, the additional time will be needed to implement the tasks, more leadership will be needed to involve and motivate the partners. Thus proper project management and monitoring systems should be put into place to ensure successful project implementation that I will present to you in the upcoming slides.</a:t>
            </a:r>
          </a:p>
          <a:p>
            <a:endParaRPr lang="en-US" dirty="0">
              <a:hlinkClick r:id="rId5"/>
            </a:endParaRPr>
          </a:p>
          <a:p>
            <a:r>
              <a:rPr lang="lt-LT" dirty="0">
                <a:hlinkClick r:id="rId5"/>
              </a:rPr>
              <a:t>https://www.britannica.com/science/iceberg/Iceberg-size-and-shape</a:t>
            </a:r>
            <a:endParaRPr lang="lt-LT"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11</a:t>
            </a:fld>
            <a:endParaRPr lang="en-US"/>
          </a:p>
        </p:txBody>
      </p:sp>
    </p:spTree>
    <p:extLst>
      <p:ext uri="{BB962C8B-B14F-4D97-AF65-F5344CB8AC3E}">
        <p14:creationId xmlns:p14="http://schemas.microsoft.com/office/powerpoint/2010/main" val="97774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Your project is about partnership and cooperation: all partner </a:t>
            </a:r>
            <a:r>
              <a:rPr lang="en-US" dirty="0" err="1"/>
              <a:t>organisations</a:t>
            </a:r>
            <a:r>
              <a:rPr lang="en-US" dirty="0"/>
              <a:t> need to feel from the beginning they play a role in project implementation, and can</a:t>
            </a:r>
          </a:p>
          <a:p>
            <a:r>
              <a:rPr lang="en-US" dirty="0"/>
              <a:t>influence the decision-making on the project.</a:t>
            </a:r>
            <a:endParaRPr lang="lt-LT" dirty="0"/>
          </a:p>
          <a:p>
            <a:r>
              <a:rPr lang="lt-LT" dirty="0" err="1"/>
              <a:t>Note</a:t>
            </a:r>
            <a:r>
              <a:rPr lang="lt-LT" dirty="0"/>
              <a:t>: </a:t>
            </a:r>
            <a:r>
              <a:rPr lang="lt-LT" dirty="0" err="1"/>
              <a:t>even</a:t>
            </a:r>
            <a:r>
              <a:rPr lang="lt-LT" dirty="0"/>
              <a:t> </a:t>
            </a:r>
            <a:r>
              <a:rPr lang="lt-LT" dirty="0" err="1"/>
              <a:t>if</a:t>
            </a:r>
            <a:r>
              <a:rPr lang="lt-LT" dirty="0"/>
              <a:t> </a:t>
            </a:r>
            <a:r>
              <a:rPr lang="lt-LT" dirty="0" err="1"/>
              <a:t>you</a:t>
            </a:r>
            <a:r>
              <a:rPr lang="lt-LT" dirty="0"/>
              <a:t> </a:t>
            </a:r>
            <a:r>
              <a:rPr lang="lt-LT" dirty="0" err="1"/>
              <a:t>have</a:t>
            </a:r>
            <a:r>
              <a:rPr lang="lt-LT" dirty="0"/>
              <a:t> </a:t>
            </a:r>
            <a:r>
              <a:rPr lang="lt-LT" dirty="0" err="1"/>
              <a:t>started</a:t>
            </a:r>
            <a:r>
              <a:rPr lang="lt-LT" dirty="0"/>
              <a:t> </a:t>
            </a:r>
            <a:r>
              <a:rPr lang="lt-LT" dirty="0" err="1"/>
              <a:t>implementation</a:t>
            </a:r>
            <a:r>
              <a:rPr lang="lt-LT" dirty="0"/>
              <a:t>, </a:t>
            </a:r>
            <a:r>
              <a:rPr lang="lt-LT" dirty="0" err="1"/>
              <a:t>we</a:t>
            </a:r>
            <a:r>
              <a:rPr lang="lt-LT" dirty="0"/>
              <a:t> </a:t>
            </a:r>
            <a:r>
              <a:rPr lang="lt-LT" dirty="0" err="1"/>
              <a:t>recommend</a:t>
            </a:r>
            <a:r>
              <a:rPr lang="lt-LT" dirty="0"/>
              <a:t> to </a:t>
            </a:r>
            <a:r>
              <a:rPr lang="lt-LT" dirty="0" err="1"/>
              <a:t>listen</a:t>
            </a:r>
            <a:r>
              <a:rPr lang="lt-LT" dirty="0"/>
              <a:t> to </a:t>
            </a:r>
            <a:r>
              <a:rPr lang="lt-LT" dirty="0" err="1"/>
              <a:t>these</a:t>
            </a:r>
            <a:r>
              <a:rPr lang="lt-LT" dirty="0"/>
              <a:t> </a:t>
            </a:r>
            <a:r>
              <a:rPr lang="lt-LT" dirty="0" err="1"/>
              <a:t>advices</a:t>
            </a:r>
            <a:r>
              <a:rPr lang="lt-LT" dirty="0"/>
              <a:t> </a:t>
            </a:r>
            <a:r>
              <a:rPr lang="lt-LT" dirty="0" err="1"/>
              <a:t>and</a:t>
            </a:r>
            <a:r>
              <a:rPr lang="lt-LT" dirty="0"/>
              <a:t> </a:t>
            </a:r>
            <a:r>
              <a:rPr lang="lt-LT" dirty="0" err="1"/>
              <a:t>review</a:t>
            </a:r>
            <a:r>
              <a:rPr lang="lt-LT" dirty="0"/>
              <a:t> </a:t>
            </a:r>
            <a:r>
              <a:rPr lang="lt-LT" dirty="0" err="1"/>
              <a:t>your</a:t>
            </a:r>
            <a:r>
              <a:rPr lang="lt-LT" dirty="0"/>
              <a:t> </a:t>
            </a:r>
            <a:r>
              <a:rPr lang="lt-LT" dirty="0" err="1"/>
              <a:t>procedures</a:t>
            </a:r>
            <a:r>
              <a:rPr lang="lt-LT" dirty="0"/>
              <a:t> </a:t>
            </a:r>
            <a:r>
              <a:rPr lang="lt-LT" dirty="0" err="1"/>
              <a:t>one</a:t>
            </a:r>
            <a:r>
              <a:rPr lang="lt-LT" dirty="0"/>
              <a:t> </a:t>
            </a:r>
            <a:r>
              <a:rPr lang="lt-LT" dirty="0" err="1"/>
              <a:t>more</a:t>
            </a:r>
            <a:r>
              <a:rPr lang="lt-LT" dirty="0"/>
              <a:t> </a:t>
            </a:r>
            <a:r>
              <a:rPr lang="lt-LT" dirty="0" err="1"/>
              <a:t>time</a:t>
            </a:r>
            <a:r>
              <a:rPr lang="lt-LT" dirty="0"/>
              <a:t> to </a:t>
            </a:r>
            <a:r>
              <a:rPr lang="lt-LT" dirty="0" err="1"/>
              <a:t>make</a:t>
            </a:r>
            <a:r>
              <a:rPr lang="lt-LT" dirty="0"/>
              <a:t> </a:t>
            </a:r>
            <a:r>
              <a:rPr lang="lt-LT" dirty="0" err="1"/>
              <a:t>sure</a:t>
            </a:r>
            <a:r>
              <a:rPr lang="lt-LT" dirty="0"/>
              <a:t> </a:t>
            </a:r>
            <a:r>
              <a:rPr lang="lt-LT" dirty="0" err="1"/>
              <a:t>the</a:t>
            </a:r>
            <a:r>
              <a:rPr lang="lt-LT" dirty="0"/>
              <a:t> </a:t>
            </a:r>
            <a:r>
              <a:rPr lang="lt-LT" dirty="0" err="1"/>
              <a:t>project</a:t>
            </a:r>
            <a:r>
              <a:rPr lang="lt-LT" dirty="0"/>
              <a:t> </a:t>
            </a:r>
            <a:r>
              <a:rPr lang="lt-LT" dirty="0" err="1"/>
              <a:t>is</a:t>
            </a:r>
            <a:r>
              <a:rPr lang="lt-LT" dirty="0"/>
              <a:t> </a:t>
            </a:r>
            <a:r>
              <a:rPr lang="lt-LT" dirty="0" err="1"/>
              <a:t>progressing</a:t>
            </a:r>
            <a:r>
              <a:rPr lang="lt-LT" dirty="0"/>
              <a:t> </a:t>
            </a:r>
            <a:r>
              <a:rPr lang="lt-LT" dirty="0" err="1"/>
              <a:t>effectively</a:t>
            </a:r>
            <a:r>
              <a:rPr lang="lt-LT" dirty="0"/>
              <a:t> !</a:t>
            </a:r>
            <a:endParaRPr lang="en-US" dirty="0"/>
          </a:p>
          <a:p>
            <a:pPr marL="0" marR="0" lvl="0" indent="0" algn="l" defTabSz="829452" rtl="0" eaLnBrk="1" fontAlgn="auto" latinLnBrk="0" hangingPunct="1">
              <a:lnSpc>
                <a:spcPct val="100000"/>
              </a:lnSpc>
              <a:spcBef>
                <a:spcPts val="0"/>
              </a:spcBef>
              <a:spcAft>
                <a:spcPts val="0"/>
              </a:spcAft>
              <a:buClrTx/>
              <a:buSzTx/>
              <a:buFontTx/>
              <a:buNone/>
              <a:tabLst/>
              <a:defRPr/>
            </a:pPr>
            <a:r>
              <a:rPr lang="lt-LT" dirty="0" err="1"/>
              <a:t>So</a:t>
            </a:r>
            <a:r>
              <a:rPr lang="lt-LT" dirty="0"/>
              <a:t> y</a:t>
            </a:r>
            <a:r>
              <a:rPr lang="en-US" dirty="0"/>
              <a:t>our project implementation first steps will include:</a:t>
            </a:r>
          </a:p>
          <a:p>
            <a:pPr marL="171450" indent="-171450">
              <a:buFontTx/>
              <a:buChar char="-"/>
            </a:pPr>
            <a:r>
              <a:rPr lang="en-US" dirty="0"/>
              <a:t>Clarify the project start date and when the costs are eligible; when partners can sign agreements, make payments. Make sure partners as well understand when is the project end date.</a:t>
            </a:r>
          </a:p>
          <a:p>
            <a:pPr marL="171450" indent="-171450">
              <a:buFontTx/>
              <a:buChar char="-"/>
            </a:pPr>
            <a:r>
              <a:rPr lang="en-US" dirty="0"/>
              <a:t>Re-read the contractual obligations and Partnership agreement and ensure all provisions are well understood;</a:t>
            </a:r>
          </a:p>
          <a:p>
            <a:pPr marL="171450" indent="-171450">
              <a:buFontTx/>
              <a:buChar char="-"/>
            </a:pPr>
            <a:r>
              <a:rPr lang="en-US" dirty="0"/>
              <a:t>Ensuring that each beneficiary understands the </a:t>
            </a:r>
            <a:r>
              <a:rPr lang="en-US" dirty="0" err="1"/>
              <a:t>programme</a:t>
            </a:r>
            <a:r>
              <a:rPr lang="en-US" dirty="0"/>
              <a:t> and the specific national rules applicable in their country to their </a:t>
            </a:r>
            <a:r>
              <a:rPr lang="en-US" dirty="0" err="1"/>
              <a:t>organisation</a:t>
            </a:r>
            <a:r>
              <a:rPr lang="en-US" dirty="0"/>
              <a:t> (including</a:t>
            </a:r>
          </a:p>
          <a:p>
            <a:pPr marL="342900" indent="-342900">
              <a:buFontTx/>
              <a:buChar char="-"/>
            </a:pPr>
            <a:r>
              <a:rPr lang="en-US" dirty="0"/>
              <a:t>possible contract registration procedures, etc.);</a:t>
            </a:r>
          </a:p>
          <a:p>
            <a:pPr marL="342900" indent="-342900">
              <a:buFontTx/>
              <a:buChar char="-"/>
            </a:pPr>
            <a:r>
              <a:rPr lang="en-US" dirty="0"/>
              <a:t>Ensure all Beneficiaries get familiar with the final version of the Project description, as it was amended during clarification procedure.</a:t>
            </a:r>
          </a:p>
          <a:p>
            <a:pPr marL="342900" indent="-342900">
              <a:buFontTx/>
              <a:buChar char="-"/>
            </a:pPr>
            <a:r>
              <a:rPr lang="en-US" dirty="0"/>
              <a:t>Review the work plan and make a detailed plan of the launching phase including:</a:t>
            </a:r>
          </a:p>
          <a:p>
            <a:pPr marL="342900" indent="-342900">
              <a:buFontTx/>
              <a:buChar char="-"/>
            </a:pPr>
            <a:r>
              <a:rPr lang="en-US" dirty="0"/>
              <a:t>o Assigning staff, if needed;</a:t>
            </a:r>
          </a:p>
          <a:p>
            <a:pPr marL="342900" indent="-342900">
              <a:buFontTx/>
              <a:buChar char="-"/>
            </a:pPr>
            <a:r>
              <a:rPr lang="en-US" dirty="0"/>
              <a:t>o Training staff, ensuring they understand the rules applicable to the project (in particular the procurement and visibility rules, as well as</a:t>
            </a:r>
          </a:p>
          <a:p>
            <a:pPr marL="342900" indent="-342900">
              <a:buFontTx/>
              <a:buChar char="-"/>
            </a:pPr>
            <a:r>
              <a:rPr lang="en-US" dirty="0"/>
              <a:t>monitoring and reporting obligations);</a:t>
            </a:r>
          </a:p>
          <a:p>
            <a:pPr marL="342900" indent="-342900">
              <a:buFontTx/>
              <a:buChar char="-"/>
            </a:pPr>
            <a:endParaRPr lang="lt-LT" dirty="0"/>
          </a:p>
        </p:txBody>
      </p:sp>
      <p:sp>
        <p:nvSpPr>
          <p:cNvPr id="4" name="Skaidrės numerio vietos rezervavimo ženklas 3"/>
          <p:cNvSpPr>
            <a:spLocks noGrp="1"/>
          </p:cNvSpPr>
          <p:nvPr>
            <p:ph type="sldNum" sz="quarter" idx="5"/>
          </p:nvPr>
        </p:nvSpPr>
        <p:spPr/>
        <p:txBody>
          <a:bodyPr/>
          <a:lstStyle/>
          <a:p>
            <a:fld id="{C7D754A4-044D-4FEC-8EE0-2B30ADA65767}" type="slidenum">
              <a:rPr lang="en-US" smtClean="0"/>
              <a:t>12</a:t>
            </a:fld>
            <a:endParaRPr lang="en-US"/>
          </a:p>
        </p:txBody>
      </p:sp>
    </p:spTree>
    <p:extLst>
      <p:ext uri="{BB962C8B-B14F-4D97-AF65-F5344CB8AC3E}">
        <p14:creationId xmlns:p14="http://schemas.microsoft.com/office/powerpoint/2010/main" val="146788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hasCustomPrompt="1"/>
          </p:nvPr>
        </p:nvSpPr>
        <p:spPr>
          <a:xfrm>
            <a:off x="762000" y="2743200"/>
            <a:ext cx="7543800" cy="1295400"/>
          </a:xfrm>
          <a:prstGeom prst="rect">
            <a:avLst/>
          </a:prstGeom>
        </p:spPr>
        <p:txBody>
          <a:bodyPr lIns="0" tIns="0" rIns="0" bIns="0" anchor="ctr"/>
          <a:lstStyle>
            <a:lvl1pPr marL="0" marR="0" indent="0" algn="ctr" defTabSz="914400" eaLnBrk="1" fontAlgn="auto" latinLnBrk="0" hangingPunct="1">
              <a:lnSpc>
                <a:spcPct val="100000"/>
              </a:lnSpc>
              <a:spcBef>
                <a:spcPts val="0"/>
              </a:spcBef>
              <a:spcAft>
                <a:spcPts val="0"/>
              </a:spcAft>
              <a:buClrTx/>
              <a:buSzTx/>
              <a:buFontTx/>
              <a:buNone/>
              <a:tabLst/>
              <a:defRPr sz="2400" b="1">
                <a:latin typeface="+mj-lt"/>
              </a:defRPr>
            </a:lvl1pPr>
          </a:lstStyle>
          <a:p>
            <a:r>
              <a:rPr lang="en-US" sz="2900" dirty="0">
                <a:latin typeface="+mj-lt"/>
              </a:rPr>
              <a:t>Click to edit the outline text format </a:t>
            </a:r>
            <a:endParaRPr lang="en-US" dirty="0"/>
          </a:p>
        </p:txBody>
      </p:sp>
      <p:sp>
        <p:nvSpPr>
          <p:cNvPr id="3" name="Rectangle 2"/>
          <p:cNvSpPr/>
          <p:nvPr userDrawn="1"/>
        </p:nvSpPr>
        <p:spPr>
          <a:xfrm>
            <a:off x="8153400" y="6400800"/>
            <a:ext cx="436338" cy="338554"/>
          </a:xfrm>
          <a:prstGeom prst="rect">
            <a:avLst/>
          </a:prstGeom>
        </p:spPr>
        <p:txBody>
          <a:bodyPr wrap="none">
            <a:spAutoFit/>
          </a:bodyPr>
          <a:lstStyle/>
          <a:p>
            <a:fld id="{BFC69D44-8109-4B4C-A4CF-7923E8F8B211}"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26" name="PlaceHolder 5"/>
          <p:cNvSpPr>
            <a:spLocks noGrp="1"/>
          </p:cNvSpPr>
          <p:nvPr>
            <p:ph type="sldNum" idx="12"/>
          </p:nvPr>
        </p:nvSpPr>
        <p:spPr>
          <a:xfrm>
            <a:off x="7925869" y="6375516"/>
            <a:ext cx="684731" cy="472697"/>
          </a:xfrm>
          <a:prstGeom prst="rect">
            <a:avLst/>
          </a:prstGeom>
        </p:spPr>
        <p:txBody>
          <a:bodyPr lIns="0" tIns="0" rIns="0" bIns="0"/>
          <a:lstStyle>
            <a:lvl1pPr>
              <a:defRPr sz="1100">
                <a:solidFill>
                  <a:schemeClr val="bg1"/>
                </a:solidFill>
                <a:latin typeface="+mj-lt"/>
              </a:defRPr>
            </a:lvl1pPr>
          </a:lstStyle>
          <a:p>
            <a:pPr algn="r"/>
            <a:fld id="{BFC69D44-8109-4B4C-A4CF-7923E8F8B211}" type="slidenum">
              <a:rPr lang="en-US" smtClean="0"/>
              <a:pPr algn="r"/>
              <a:t>‹#›</a:t>
            </a:fld>
            <a:endParaRPr lang="en-US" dirty="0"/>
          </a:p>
        </p:txBody>
      </p:sp>
      <p:sp>
        <p:nvSpPr>
          <p:cNvPr id="13" name="PlaceHolder 2"/>
          <p:cNvSpPr>
            <a:spLocks noGrp="1"/>
          </p:cNvSpPr>
          <p:nvPr>
            <p:ph type="body"/>
          </p:nvPr>
        </p:nvSpPr>
        <p:spPr>
          <a:xfrm>
            <a:off x="609600" y="1600200"/>
            <a:ext cx="5105611" cy="4267200"/>
          </a:xfrm>
          <a:prstGeom prst="rect">
            <a:avLst/>
          </a:prstGeom>
        </p:spPr>
        <p:txBody>
          <a:bodyPr lIns="0" tIns="0" rIns="0" bIns="0"/>
          <a:lstStyle/>
          <a:p>
            <a:pPr lvl="0"/>
            <a:r>
              <a:rPr lang="en-US"/>
              <a:t>Click to edit Master text styles</a:t>
            </a:r>
          </a:p>
        </p:txBody>
      </p:sp>
      <p:sp>
        <p:nvSpPr>
          <p:cNvPr id="15" name="PlaceHolder 4"/>
          <p:cNvSpPr>
            <a:spLocks noGrp="1"/>
          </p:cNvSpPr>
          <p:nvPr>
            <p:ph type="ftr" idx="11"/>
          </p:nvPr>
        </p:nvSpPr>
        <p:spPr>
          <a:xfrm>
            <a:off x="609600" y="6246916"/>
            <a:ext cx="5567608" cy="472697"/>
          </a:xfrm>
          <a:prstGeom prst="rect">
            <a:avLst/>
          </a:prstGeom>
        </p:spPr>
        <p:txBody>
          <a:bodyPr lIns="0" tIns="0" rIns="0" bIns="0"/>
          <a:lstStyle>
            <a:lvl1pPr>
              <a:defRPr sz="1400">
                <a:solidFill>
                  <a:schemeClr val="bg1"/>
                </a:solidFill>
              </a:defRPr>
            </a:lvl1pPr>
          </a:lstStyle>
          <a:p>
            <a:endParaRPr lang="en-US" sz="1100" dirty="0"/>
          </a:p>
        </p:txBody>
      </p:sp>
      <p:sp>
        <p:nvSpPr>
          <p:cNvPr id="16" name="Picture Placeholder 2"/>
          <p:cNvSpPr>
            <a:spLocks noGrp="1"/>
          </p:cNvSpPr>
          <p:nvPr>
            <p:ph type="pic" idx="1"/>
          </p:nvPr>
        </p:nvSpPr>
        <p:spPr>
          <a:xfrm>
            <a:off x="5943812" y="1600200"/>
            <a:ext cx="2667000" cy="1981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p:cNvSpPr>
          <p:nvPr>
            <p:ph type="pic" idx="14"/>
          </p:nvPr>
        </p:nvSpPr>
        <p:spPr>
          <a:xfrm>
            <a:off x="5943812" y="3886200"/>
            <a:ext cx="2667000" cy="1981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Title 10"/>
          <p:cNvSpPr>
            <a:spLocks noGrp="1"/>
          </p:cNvSpPr>
          <p:nvPr>
            <p:ph type="title" idx="13"/>
          </p:nvPr>
        </p:nvSpPr>
        <p:spPr>
          <a:xfrm>
            <a:off x="3429000" y="442634"/>
            <a:ext cx="5181172" cy="609723"/>
          </a:xfrm>
        </p:spPr>
        <p:txBody>
          <a:bodyPr/>
          <a:lstStyle>
            <a:lvl1pPr algn="r">
              <a:defRPr sz="2400" b="1"/>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3" name="PlaceHolder 5"/>
          <p:cNvSpPr>
            <a:spLocks noGrp="1"/>
          </p:cNvSpPr>
          <p:nvPr>
            <p:ph type="sldNum" idx="12"/>
          </p:nvPr>
        </p:nvSpPr>
        <p:spPr>
          <a:xfrm>
            <a:off x="7925869" y="6375516"/>
            <a:ext cx="684731" cy="472697"/>
          </a:xfrm>
          <a:prstGeom prst="rect">
            <a:avLst/>
          </a:prstGeom>
        </p:spPr>
        <p:txBody>
          <a:bodyPr lIns="0" tIns="0" rIns="0" bIns="0"/>
          <a:lstStyle>
            <a:lvl1pPr>
              <a:defRPr sz="1100">
                <a:solidFill>
                  <a:schemeClr val="bg1"/>
                </a:solidFill>
                <a:latin typeface="+mj-lt"/>
              </a:defRPr>
            </a:lvl1pPr>
          </a:lstStyle>
          <a:p>
            <a:pPr algn="r"/>
            <a:fld id="{BFC69D44-8109-4B4C-A4CF-7923E8F8B211}" type="slidenum">
              <a:rPr lang="en-US" smtClean="0"/>
              <a:pPr algn="r"/>
              <a:t>‹#›</a:t>
            </a:fld>
            <a:endParaRPr lang="en-US" dirty="0"/>
          </a:p>
        </p:txBody>
      </p:sp>
      <p:sp>
        <p:nvSpPr>
          <p:cNvPr id="11" name="PlaceHolder 4"/>
          <p:cNvSpPr>
            <a:spLocks noGrp="1"/>
          </p:cNvSpPr>
          <p:nvPr>
            <p:ph type="ftr" idx="11"/>
          </p:nvPr>
        </p:nvSpPr>
        <p:spPr>
          <a:xfrm>
            <a:off x="604592" y="6246916"/>
            <a:ext cx="5567608" cy="472697"/>
          </a:xfrm>
          <a:prstGeom prst="rect">
            <a:avLst/>
          </a:prstGeom>
        </p:spPr>
        <p:txBody>
          <a:bodyPr lIns="0" tIns="0" rIns="0" bIns="0"/>
          <a:lstStyle>
            <a:lvl1pPr>
              <a:defRPr sz="1400">
                <a:solidFill>
                  <a:schemeClr val="bg1"/>
                </a:solidFill>
              </a:defRPr>
            </a:lvl1pPr>
          </a:lstStyle>
          <a:p>
            <a:endParaRPr lang="en-US" sz="1100" dirty="0"/>
          </a:p>
        </p:txBody>
      </p:sp>
      <p:sp>
        <p:nvSpPr>
          <p:cNvPr id="14" name="Content Placeholder 2"/>
          <p:cNvSpPr>
            <a:spLocks noGrp="1"/>
          </p:cNvSpPr>
          <p:nvPr>
            <p:ph idx="1"/>
          </p:nvPr>
        </p:nvSpPr>
        <p:spPr>
          <a:xfrm>
            <a:off x="609600" y="1600201"/>
            <a:ext cx="8001000" cy="4267200"/>
          </a:xfrm>
        </p:spPr>
        <p:txBody>
          <a:bodyPr/>
          <a:lstStyle>
            <a:lvl1pPr>
              <a:defRPr sz="2400"/>
            </a:lvl1pPr>
            <a:lvl2pPr>
              <a:defRPr sz="24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0"/>
          <p:cNvSpPr>
            <a:spLocks noGrp="1"/>
          </p:cNvSpPr>
          <p:nvPr>
            <p:ph type="title" idx="13"/>
          </p:nvPr>
        </p:nvSpPr>
        <p:spPr>
          <a:xfrm>
            <a:off x="3429000" y="442634"/>
            <a:ext cx="5181172" cy="609723"/>
          </a:xfrm>
        </p:spPr>
        <p:txBody>
          <a:bodyPr/>
          <a:lstStyle>
            <a:lvl1pPr algn="r">
              <a:defRPr sz="2400" b="1"/>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PlaceHolder 5"/>
          <p:cNvSpPr>
            <a:spLocks noGrp="1"/>
          </p:cNvSpPr>
          <p:nvPr>
            <p:ph type="sldNum" idx="12"/>
          </p:nvPr>
        </p:nvSpPr>
        <p:spPr>
          <a:xfrm>
            <a:off x="7925869" y="6375516"/>
            <a:ext cx="684731" cy="472697"/>
          </a:xfrm>
          <a:prstGeom prst="rect">
            <a:avLst/>
          </a:prstGeom>
        </p:spPr>
        <p:txBody>
          <a:bodyPr lIns="0" tIns="0" rIns="0" bIns="0"/>
          <a:lstStyle>
            <a:lvl1pPr>
              <a:defRPr sz="1100">
                <a:solidFill>
                  <a:schemeClr val="bg1"/>
                </a:solidFill>
                <a:latin typeface="+mj-lt"/>
              </a:defRPr>
            </a:lvl1pPr>
          </a:lstStyle>
          <a:p>
            <a:pPr algn="r"/>
            <a:fld id="{BFC69D44-8109-4B4C-A4CF-7923E8F8B211}" type="slidenum">
              <a:rPr lang="en-US" smtClean="0"/>
              <a:pPr algn="r"/>
              <a:t>‹#›</a:t>
            </a:fld>
            <a:endParaRPr lang="en-US" dirty="0"/>
          </a:p>
        </p:txBody>
      </p:sp>
      <p:sp>
        <p:nvSpPr>
          <p:cNvPr id="11" name="PlaceHolder 2"/>
          <p:cNvSpPr>
            <a:spLocks noGrp="1"/>
          </p:cNvSpPr>
          <p:nvPr>
            <p:ph type="body"/>
          </p:nvPr>
        </p:nvSpPr>
        <p:spPr>
          <a:xfrm>
            <a:off x="608095" y="1600200"/>
            <a:ext cx="8002077" cy="4267200"/>
          </a:xfrm>
          <a:prstGeom prst="rect">
            <a:avLst/>
          </a:prstGeom>
        </p:spPr>
        <p:txBody>
          <a:bodyPr lIns="0" tIns="0" rIns="0" bIns="0"/>
          <a:lstStyle/>
          <a:p>
            <a:pPr lvl="0"/>
            <a:r>
              <a:rPr lang="en-US"/>
              <a:t>Click to edit Master text styles</a:t>
            </a:r>
          </a:p>
        </p:txBody>
      </p:sp>
      <p:sp>
        <p:nvSpPr>
          <p:cNvPr id="21" name="PlaceHolder 4"/>
          <p:cNvSpPr>
            <a:spLocks noGrp="1"/>
          </p:cNvSpPr>
          <p:nvPr>
            <p:ph type="ftr" idx="11"/>
          </p:nvPr>
        </p:nvSpPr>
        <p:spPr>
          <a:xfrm>
            <a:off x="609600" y="6246916"/>
            <a:ext cx="5567608" cy="472697"/>
          </a:xfrm>
          <a:prstGeom prst="rect">
            <a:avLst/>
          </a:prstGeom>
        </p:spPr>
        <p:txBody>
          <a:bodyPr lIns="0" tIns="0" rIns="0" bIns="0"/>
          <a:lstStyle>
            <a:lvl1pPr>
              <a:defRPr sz="1400">
                <a:solidFill>
                  <a:schemeClr val="bg1"/>
                </a:solidFill>
              </a:defRPr>
            </a:lvl1pPr>
          </a:lstStyle>
          <a:p>
            <a:endParaRPr lang="en-US" sz="1100" dirty="0"/>
          </a:p>
        </p:txBody>
      </p:sp>
      <p:sp>
        <p:nvSpPr>
          <p:cNvPr id="22" name="Title 10"/>
          <p:cNvSpPr>
            <a:spLocks noGrp="1"/>
          </p:cNvSpPr>
          <p:nvPr>
            <p:ph type="title" idx="13"/>
          </p:nvPr>
        </p:nvSpPr>
        <p:spPr>
          <a:xfrm>
            <a:off x="3429000" y="442634"/>
            <a:ext cx="5181172" cy="609723"/>
          </a:xfrm>
        </p:spPr>
        <p:txBody>
          <a:bodyPr/>
          <a:lstStyle>
            <a:lvl1pPr algn="r">
              <a:defRPr sz="2400" b="1"/>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4" name="PlaceHolder 5"/>
          <p:cNvSpPr>
            <a:spLocks noGrp="1"/>
          </p:cNvSpPr>
          <p:nvPr>
            <p:ph type="sldNum" idx="12"/>
          </p:nvPr>
        </p:nvSpPr>
        <p:spPr>
          <a:xfrm>
            <a:off x="7925869" y="6375516"/>
            <a:ext cx="684731" cy="472697"/>
          </a:xfrm>
          <a:prstGeom prst="rect">
            <a:avLst/>
          </a:prstGeom>
        </p:spPr>
        <p:txBody>
          <a:bodyPr lIns="0" tIns="0" rIns="0" bIns="0"/>
          <a:lstStyle>
            <a:lvl1pPr>
              <a:defRPr sz="1100">
                <a:solidFill>
                  <a:schemeClr val="bg1"/>
                </a:solidFill>
                <a:latin typeface="+mj-lt"/>
              </a:defRPr>
            </a:lvl1pPr>
          </a:lstStyle>
          <a:p>
            <a:pPr algn="r"/>
            <a:fld id="{BFC69D44-8109-4B4C-A4CF-7923E8F8B211}" type="slidenum">
              <a:rPr lang="en-US" smtClean="0"/>
              <a:pPr algn="r"/>
              <a:t>‹#›</a:t>
            </a:fld>
            <a:endParaRPr lang="en-US" dirty="0"/>
          </a:p>
        </p:txBody>
      </p:sp>
      <p:sp>
        <p:nvSpPr>
          <p:cNvPr id="14" name="PlaceHolder 2"/>
          <p:cNvSpPr>
            <a:spLocks noGrp="1"/>
          </p:cNvSpPr>
          <p:nvPr>
            <p:ph type="body"/>
          </p:nvPr>
        </p:nvSpPr>
        <p:spPr>
          <a:xfrm>
            <a:off x="608095" y="1600200"/>
            <a:ext cx="3811505" cy="1752600"/>
          </a:xfrm>
          <a:prstGeom prst="rect">
            <a:avLst/>
          </a:prstGeom>
        </p:spPr>
        <p:txBody>
          <a:bodyPr lIns="0" tIns="0" rIns="0" bIns="0"/>
          <a:lstStyle/>
          <a:p>
            <a:pPr lvl="0"/>
            <a:r>
              <a:rPr lang="en-US" dirty="0"/>
              <a:t>Click to edit Master text styles</a:t>
            </a:r>
          </a:p>
        </p:txBody>
      </p:sp>
      <p:sp>
        <p:nvSpPr>
          <p:cNvPr id="23" name="PlaceHolder 3"/>
          <p:cNvSpPr>
            <a:spLocks noGrp="1"/>
          </p:cNvSpPr>
          <p:nvPr>
            <p:ph type="body" idx="13"/>
          </p:nvPr>
        </p:nvSpPr>
        <p:spPr>
          <a:xfrm>
            <a:off x="608095" y="3529285"/>
            <a:ext cx="3811505" cy="2338115"/>
          </a:xfrm>
          <a:prstGeom prst="rect">
            <a:avLst/>
          </a:prstGeom>
        </p:spPr>
        <p:txBody>
          <a:bodyPr lIns="0" tIns="0" rIns="0" bIns="0"/>
          <a:lstStyle/>
          <a:p>
            <a:pPr lvl="0"/>
            <a:r>
              <a:rPr lang="en-US"/>
              <a:t>Click to edit Master text styles</a:t>
            </a:r>
          </a:p>
        </p:txBody>
      </p:sp>
      <p:sp>
        <p:nvSpPr>
          <p:cNvPr id="25" name="PlaceHolder 4"/>
          <p:cNvSpPr>
            <a:spLocks noGrp="1"/>
          </p:cNvSpPr>
          <p:nvPr>
            <p:ph type="body" idx="14"/>
          </p:nvPr>
        </p:nvSpPr>
        <p:spPr>
          <a:xfrm>
            <a:off x="4673767" y="1600200"/>
            <a:ext cx="3936405" cy="4267200"/>
          </a:xfrm>
          <a:prstGeom prst="rect">
            <a:avLst/>
          </a:prstGeom>
        </p:spPr>
        <p:txBody>
          <a:bodyPr lIns="0" tIns="0" rIns="0" bIns="0"/>
          <a:lstStyle/>
          <a:p>
            <a:pPr lvl="0"/>
            <a:r>
              <a:rPr lang="en-US"/>
              <a:t>Click to edit Master text styles</a:t>
            </a:r>
          </a:p>
        </p:txBody>
      </p:sp>
      <p:sp>
        <p:nvSpPr>
          <p:cNvPr id="26" name="Title 10"/>
          <p:cNvSpPr>
            <a:spLocks noGrp="1"/>
          </p:cNvSpPr>
          <p:nvPr>
            <p:ph type="title" idx="15"/>
          </p:nvPr>
        </p:nvSpPr>
        <p:spPr>
          <a:xfrm>
            <a:off x="3429000" y="442634"/>
            <a:ext cx="5181172" cy="609723"/>
          </a:xfrm>
        </p:spPr>
        <p:txBody>
          <a:bodyPr/>
          <a:lstStyle>
            <a:lvl1pPr algn="r">
              <a:defRPr sz="2400" b="1"/>
            </a:lvl1pPr>
          </a:lstStyle>
          <a:p>
            <a:r>
              <a:rPr lang="en-US" dirty="0"/>
              <a:t>Click to edit Master title style</a:t>
            </a:r>
          </a:p>
        </p:txBody>
      </p:sp>
      <p:sp>
        <p:nvSpPr>
          <p:cNvPr id="27" name="PlaceHolder 4"/>
          <p:cNvSpPr>
            <a:spLocks noGrp="1"/>
          </p:cNvSpPr>
          <p:nvPr>
            <p:ph type="ftr" idx="11"/>
          </p:nvPr>
        </p:nvSpPr>
        <p:spPr>
          <a:xfrm>
            <a:off x="609600" y="6246916"/>
            <a:ext cx="5567608" cy="472697"/>
          </a:xfrm>
          <a:prstGeom prst="rect">
            <a:avLst/>
          </a:prstGeom>
        </p:spPr>
        <p:txBody>
          <a:bodyPr lIns="0" tIns="0" rIns="0" bIns="0"/>
          <a:lstStyle>
            <a:lvl1pPr>
              <a:defRPr sz="1400">
                <a:solidFill>
                  <a:schemeClr val="bg1"/>
                </a:solidFill>
              </a:defRPr>
            </a:lvl1pPr>
          </a:lstStyle>
          <a:p>
            <a:endParaRPr lang="en-US" sz="1100" dirty="0"/>
          </a:p>
        </p:txBody>
      </p:sp>
      <p:pic>
        <p:nvPicPr>
          <p:cNvPr id="3" name="Picture 2">
            <a:extLst>
              <a:ext uri="{FF2B5EF4-FFF2-40B4-BE49-F238E27FC236}">
                <a16:creationId xmlns:a16="http://schemas.microsoft.com/office/drawing/2014/main" id="{1302F764-69F2-476D-9EB1-E7C4713CB7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106254"/>
            <a:ext cx="3959352" cy="143865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6989" y="273237"/>
            <a:ext cx="8228743" cy="1144854"/>
          </a:xfrm>
          <a:prstGeom prst="rect">
            <a:avLst/>
          </a:prstGeom>
        </p:spPr>
        <p:txBody>
          <a:bodyPr lIns="0" tIns="0" rIns="0" bIns="0" anchor="ctr"/>
          <a:lstStyle/>
          <a:p>
            <a:pPr algn="ctr"/>
            <a:r>
              <a:rPr lang="en-US" sz="4000" dirty="0">
                <a:latin typeface="Arial"/>
              </a:rPr>
              <a:t>Click to edit the title text format</a:t>
            </a:r>
            <a:endParaRPr dirty="0"/>
          </a:p>
        </p:txBody>
      </p:sp>
      <p:sp>
        <p:nvSpPr>
          <p:cNvPr id="6" name="PlaceHolder 2"/>
          <p:cNvSpPr>
            <a:spLocks noGrp="1"/>
          </p:cNvSpPr>
          <p:nvPr>
            <p:ph type="body"/>
          </p:nvPr>
        </p:nvSpPr>
        <p:spPr>
          <a:xfrm>
            <a:off x="456989" y="2133600"/>
            <a:ext cx="8228743" cy="3447688"/>
          </a:xfrm>
          <a:prstGeom prst="rect">
            <a:avLst/>
          </a:prstGeom>
        </p:spPr>
        <p:txBody>
          <a:bodyPr lIns="0" tIns="0" rIns="0" bIns="0"/>
          <a:lstStyle/>
          <a:p>
            <a:pPr>
              <a:buSzPct val="45000"/>
              <a:buFont typeface="StarSymbol"/>
              <a:buChar char=""/>
            </a:pPr>
            <a:r>
              <a:rPr lang="en-US" sz="2900" dirty="0">
                <a:latin typeface="Arial"/>
              </a:rPr>
              <a:t>Click to edit the outline text format</a:t>
            </a:r>
            <a:endParaRPr dirty="0"/>
          </a:p>
          <a:p>
            <a:pPr lvl="1">
              <a:buSzPct val="75000"/>
              <a:buFont typeface="StarSymbol"/>
              <a:buChar char=""/>
            </a:pPr>
            <a:r>
              <a:rPr lang="en-US" sz="2500" dirty="0">
                <a:latin typeface="Arial"/>
              </a:rPr>
              <a:t>Second Outline Level</a:t>
            </a:r>
            <a:endParaRPr dirty="0"/>
          </a:p>
          <a:p>
            <a:pPr lvl="2">
              <a:buSzPct val="45000"/>
              <a:buFont typeface="StarSymbol"/>
              <a:buChar char=""/>
            </a:pPr>
            <a:r>
              <a:rPr lang="en-US" sz="2200" dirty="0">
                <a:latin typeface="Arial"/>
              </a:rPr>
              <a:t>Third Outline Level</a:t>
            </a:r>
            <a:endParaRPr dirty="0"/>
          </a:p>
          <a:p>
            <a:pPr lvl="3">
              <a:buSzPct val="75000"/>
              <a:buFont typeface="StarSymbol"/>
              <a:buChar char=""/>
            </a:pPr>
            <a:r>
              <a:rPr lang="en-US" sz="1800" dirty="0">
                <a:latin typeface="Arial"/>
              </a:rPr>
              <a:t>Fourth Outline Level</a:t>
            </a:r>
            <a:endParaRPr dirty="0"/>
          </a:p>
          <a:p>
            <a:pPr lvl="4">
              <a:buSzPct val="45000"/>
              <a:buFont typeface="StarSymbol"/>
              <a:buChar char=""/>
            </a:pPr>
            <a:r>
              <a:rPr lang="en-US" sz="1800" dirty="0">
                <a:latin typeface="Arial"/>
              </a:rPr>
              <a:t>Fifth Outline Level</a:t>
            </a:r>
            <a:endParaRPr dirty="0"/>
          </a:p>
          <a:p>
            <a:pPr lvl="5">
              <a:buSzPct val="45000"/>
              <a:buFont typeface="StarSymbol"/>
              <a:buChar char=""/>
            </a:pPr>
            <a:r>
              <a:rPr lang="en-US" sz="1800" dirty="0">
                <a:latin typeface="Arial"/>
              </a:rPr>
              <a:t>Sixth Outline Level</a:t>
            </a:r>
            <a:endParaRPr dirty="0"/>
          </a:p>
          <a:p>
            <a:pPr lvl="6">
              <a:buSzPct val="45000"/>
              <a:buFont typeface="StarSymbol"/>
              <a:buChar char=""/>
            </a:pPr>
            <a:r>
              <a:rPr lang="en-US" sz="1800" dirty="0">
                <a:latin typeface="Arial"/>
              </a:rPr>
              <a:t>Seventh Outline Level</a:t>
            </a:r>
            <a:endParaRPr dirty="0"/>
          </a:p>
        </p:txBody>
      </p:sp>
      <p:sp>
        <p:nvSpPr>
          <p:cNvPr id="8" name="PlaceHolder 5"/>
          <p:cNvSpPr>
            <a:spLocks noGrp="1"/>
          </p:cNvSpPr>
          <p:nvPr>
            <p:ph type="sldNum" idx="4"/>
          </p:nvPr>
        </p:nvSpPr>
        <p:spPr>
          <a:xfrm>
            <a:off x="7848600" y="6375516"/>
            <a:ext cx="684731" cy="472697"/>
          </a:xfrm>
          <a:prstGeom prst="rect">
            <a:avLst/>
          </a:prstGeom>
        </p:spPr>
        <p:txBody>
          <a:bodyPr lIns="0" tIns="0" rIns="0" bIns="0"/>
          <a:lstStyle>
            <a:lvl1pPr>
              <a:defRPr sz="1100">
                <a:solidFill>
                  <a:schemeClr val="bg1"/>
                </a:solidFill>
                <a:latin typeface="+mj-lt"/>
              </a:defRPr>
            </a:lvl1pPr>
          </a:lstStyle>
          <a:p>
            <a:pPr algn="r"/>
            <a:fld id="{BFC69D44-8109-4B4C-A4CF-7923E8F8B211}" type="slidenum">
              <a:rPr lang="en-US" smtClean="0"/>
              <a:pPr algn="r"/>
              <a:t>‹#›</a:t>
            </a:fld>
            <a:endParaRPr lang="en-US" dirty="0"/>
          </a:p>
        </p:txBody>
      </p:sp>
      <p:sp>
        <p:nvSpPr>
          <p:cNvPr id="7" name="PlaceHolder 4"/>
          <p:cNvSpPr>
            <a:spLocks noGrp="1"/>
          </p:cNvSpPr>
          <p:nvPr>
            <p:ph type="ftr" idx="3"/>
          </p:nvPr>
        </p:nvSpPr>
        <p:spPr>
          <a:xfrm>
            <a:off x="609600" y="6246916"/>
            <a:ext cx="5567608" cy="472697"/>
          </a:xfrm>
          <a:prstGeom prst="rect">
            <a:avLst/>
          </a:prstGeom>
        </p:spPr>
        <p:txBody>
          <a:bodyPr lIns="0" tIns="0" rIns="0" bIns="0"/>
          <a:lstStyle>
            <a:lvl1pPr>
              <a:defRPr sz="1400">
                <a:solidFill>
                  <a:schemeClr val="bg1"/>
                </a:solidFill>
              </a:defRPr>
            </a:lvl1pPr>
          </a:lstStyle>
          <a:p>
            <a:endParaRPr lang="en-US" sz="1100" dirty="0"/>
          </a:p>
        </p:txBody>
      </p:sp>
      <p:pic>
        <p:nvPicPr>
          <p:cNvPr id="10" name="Picture 9">
            <a:extLst>
              <a:ext uri="{FF2B5EF4-FFF2-40B4-BE49-F238E27FC236}">
                <a16:creationId xmlns:a16="http://schemas.microsoft.com/office/drawing/2014/main" id="{ED1EF0CD-E20B-485F-8779-FCEFB6360BF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7025"/>
            <a:ext cx="3616284" cy="1314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1" r:id="rId3"/>
    <p:sldLayoutId id="2147483650" r:id="rId4"/>
    <p:sldLayoutId id="2147483655" r:id="rId5"/>
  </p:sldLayoutIdLst>
  <p:hf hdr="0" ftr="0" dt="0"/>
  <p:txStyles>
    <p:titleStyle>
      <a:lvl1pPr algn="l" eaLnBrk="1" hangingPunct="1">
        <a:defRPr b="0" i="0"/>
      </a:lvl1pPr>
    </p:titleStyle>
    <p:bodyStyle>
      <a:lvl1pPr eaLnBrk="1" hangingPunct="1">
        <a:defRPr sz="2400" b="0"/>
      </a:lvl1pPr>
      <a:lvl2pPr eaLnBrk="1" hangingPunct="1">
        <a:defRPr sz="2500" b="0"/>
      </a:lvl2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smartsheet.com/free-excel-dashboard-templat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nelsonbj.wordpress.com/category/humor-2/page/3/"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wrike.com/blog/15-project-management-quotes-to-live-by-infographic/"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eni-cbc.eu/llb/data/public/uploads/2020/04/the-eni-cbc-lv-lt-by-guidance-pandemic.pdf"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hyperlink" Target="https://creativecommons.org/licenses/by/3.0/" TargetMode="External"/><Relationship Id="rId3" Type="http://schemas.microsoft.com/office/2007/relationships/media" Target="../media/media2.mp4"/><Relationship Id="rId7" Type="http://schemas.openxmlformats.org/officeDocument/2006/relationships/hyperlink" Target="https://redoubtnews.com/2018/02/big-tax-relief-idaho/" TargetMode="External"/><Relationship Id="rId12" Type="http://schemas.microsoft.com/office/2007/relationships/diagramDrawing" Target="../diagrams/drawing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11" Type="http://schemas.openxmlformats.org/officeDocument/2006/relationships/diagramColors" Target="../diagrams/colors3.xml"/><Relationship Id="rId5" Type="http://schemas.openxmlformats.org/officeDocument/2006/relationships/slideLayout" Target="../slideLayouts/slideLayout4.xml"/><Relationship Id="rId15" Type="http://schemas.openxmlformats.org/officeDocument/2006/relationships/image" Target="../media/image12.png"/><Relationship Id="rId10" Type="http://schemas.openxmlformats.org/officeDocument/2006/relationships/diagramQuickStyle" Target="../diagrams/quickStyle3.xml"/><Relationship Id="rId4" Type="http://schemas.openxmlformats.org/officeDocument/2006/relationships/video" Target="../media/media2.mp4"/><Relationship Id="rId9" Type="http://schemas.openxmlformats.org/officeDocument/2006/relationships/diagramLayout" Target="../diagrams/layout3.xml"/><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hyperlink" Target="https://commons.wikimedia.org/wiki/File:Noun_Project_Signature_icon_619326_cc.svg" TargetMode="Externa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en.wikipedia.org/wiki/File:No_sign_Right.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A95309-E2A0-4E95-BBFE-B63647D27932}"/>
              </a:ext>
            </a:extLst>
          </p:cNvPr>
          <p:cNvSpPr/>
          <p:nvPr/>
        </p:nvSpPr>
        <p:spPr>
          <a:xfrm>
            <a:off x="533400" y="1828800"/>
            <a:ext cx="8382000" cy="1384995"/>
          </a:xfrm>
          <a:prstGeom prst="rect">
            <a:avLst/>
          </a:prstGeom>
        </p:spPr>
        <p:txBody>
          <a:bodyPr wrap="square">
            <a:spAutoFit/>
          </a:bodyPr>
          <a:lstStyle/>
          <a:p>
            <a:pPr algn="ctr"/>
            <a:r>
              <a:rPr lang="lt-LT" altLang="en-US" sz="2800" b="1" kern="0" dirty="0">
                <a:solidFill>
                  <a:srgbClr val="385D6D"/>
                </a:solidFill>
              </a:rPr>
              <a:t>2014-2020 metų Europos kaimynystės priemonės Latvijos, Lietuvos ir Baltarusijos bendradarbiavimo per sieną programa</a:t>
            </a:r>
            <a:endParaRPr lang="en-US" dirty="0"/>
          </a:p>
        </p:txBody>
      </p:sp>
      <p:sp>
        <p:nvSpPr>
          <p:cNvPr id="5" name="Rectangle 4">
            <a:extLst>
              <a:ext uri="{FF2B5EF4-FFF2-40B4-BE49-F238E27FC236}">
                <a16:creationId xmlns:a16="http://schemas.microsoft.com/office/drawing/2014/main" id="{D493F485-B3AB-4C56-845E-8FFE0642C163}"/>
              </a:ext>
            </a:extLst>
          </p:cNvPr>
          <p:cNvSpPr/>
          <p:nvPr/>
        </p:nvSpPr>
        <p:spPr>
          <a:xfrm>
            <a:off x="2133600" y="3962400"/>
            <a:ext cx="4572000" cy="682238"/>
          </a:xfrm>
          <a:prstGeom prst="rect">
            <a:avLst/>
          </a:prstGeom>
        </p:spPr>
        <p:txBody>
          <a:bodyPr>
            <a:spAutoFit/>
          </a:bodyPr>
          <a:lstStyle/>
          <a:p>
            <a:pPr lvl="0" algn="ctr" defTabSz="914400">
              <a:lnSpc>
                <a:spcPts val="2300"/>
              </a:lnSpc>
              <a:defRPr/>
            </a:pPr>
            <a:r>
              <a:rPr lang="lt-LT" sz="2000" b="1" kern="0" dirty="0">
                <a:solidFill>
                  <a:srgbClr val="385D6D"/>
                </a:solidFill>
                <a:cs typeface="Times New Roman" panose="02020603050405020304" pitchFamily="18" charset="0"/>
              </a:rPr>
              <a:t>Internetinis seminaras</a:t>
            </a:r>
            <a:br>
              <a:rPr lang="ru-RU" sz="2000" b="1" kern="0" dirty="0">
                <a:solidFill>
                  <a:srgbClr val="385D6D"/>
                </a:solidFill>
                <a:cs typeface="Times New Roman" panose="02020603050405020304" pitchFamily="18" charset="0"/>
              </a:rPr>
            </a:br>
            <a:r>
              <a:rPr lang="lt-LT" sz="2000" b="1" kern="0" dirty="0">
                <a:solidFill>
                  <a:srgbClr val="385D6D"/>
                </a:solidFill>
                <a:cs typeface="Times New Roman" panose="02020603050405020304" pitchFamily="18" charset="0"/>
              </a:rPr>
              <a:t>2020 m. gegužės 26 d.</a:t>
            </a:r>
            <a:endParaRPr lang="en-US" sz="2000" b="1" kern="0" dirty="0">
              <a:solidFill>
                <a:srgbClr val="385D6D"/>
              </a:solidFill>
              <a:cs typeface="Times New Roman" panose="02020603050405020304" pitchFamily="18" charset="0"/>
            </a:endParaRPr>
          </a:p>
        </p:txBody>
      </p:sp>
    </p:spTree>
    <p:extLst>
      <p:ext uri="{BB962C8B-B14F-4D97-AF65-F5344CB8AC3E}">
        <p14:creationId xmlns:p14="http://schemas.microsoft.com/office/powerpoint/2010/main" val="3395184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7F513-0E51-44ED-AB8F-96B08ADD0945}"/>
              </a:ext>
            </a:extLst>
          </p:cNvPr>
          <p:cNvSpPr>
            <a:spLocks noGrp="1"/>
          </p:cNvSpPr>
          <p:nvPr>
            <p:ph type="sldNum" idx="12"/>
          </p:nvPr>
        </p:nvSpPr>
        <p:spPr/>
        <p:txBody>
          <a:bodyPr/>
          <a:lstStyle/>
          <a:p>
            <a:pPr algn="r"/>
            <a:fld id="{BFC69D44-8109-4B4C-A4CF-7923E8F8B211}" type="slidenum">
              <a:rPr lang="en-US" smtClean="0"/>
              <a:pPr algn="r"/>
              <a:t>10</a:t>
            </a:fld>
            <a:endParaRPr lang="en-US" dirty="0"/>
          </a:p>
        </p:txBody>
      </p:sp>
      <p:sp>
        <p:nvSpPr>
          <p:cNvPr id="3" name="Text Placeholder 2">
            <a:extLst>
              <a:ext uri="{FF2B5EF4-FFF2-40B4-BE49-F238E27FC236}">
                <a16:creationId xmlns:a16="http://schemas.microsoft.com/office/drawing/2014/main" id="{A970B7ED-5951-43D5-BB7D-BA8DA8DEA572}"/>
              </a:ext>
            </a:extLst>
          </p:cNvPr>
          <p:cNvSpPr>
            <a:spLocks noGrp="1"/>
          </p:cNvSpPr>
          <p:nvPr>
            <p:ph type="body"/>
          </p:nvPr>
        </p:nvSpPr>
        <p:spPr/>
        <p:txBody>
          <a:bodyPr/>
          <a:lstStyle/>
          <a:p>
            <a:endParaRPr lang="en-US" dirty="0"/>
          </a:p>
        </p:txBody>
      </p:sp>
      <p:sp>
        <p:nvSpPr>
          <p:cNvPr id="4" name="Title 3">
            <a:extLst>
              <a:ext uri="{FF2B5EF4-FFF2-40B4-BE49-F238E27FC236}">
                <a16:creationId xmlns:a16="http://schemas.microsoft.com/office/drawing/2014/main" id="{CDB6F69E-08BC-41B5-B4ED-8344EF3FF2AB}"/>
              </a:ext>
            </a:extLst>
          </p:cNvPr>
          <p:cNvSpPr>
            <a:spLocks noGrp="1"/>
          </p:cNvSpPr>
          <p:nvPr>
            <p:ph type="title" idx="13"/>
          </p:nvPr>
        </p:nvSpPr>
        <p:spPr>
          <a:xfrm>
            <a:off x="2743200" y="431558"/>
            <a:ext cx="5790772" cy="609723"/>
          </a:xfrm>
        </p:spPr>
        <p:txBody>
          <a:bodyPr/>
          <a:lstStyle/>
          <a:p>
            <a:pPr marL="829452" lvl="2" algn="r" rtl="0"/>
            <a:r>
              <a:rPr lang="lt-LT" sz="2700" b="1" kern="1200" dirty="0">
                <a:solidFill>
                  <a:srgbClr val="385D6D"/>
                </a:solidFill>
                <a:latin typeface="+mn-lt"/>
                <a:ea typeface="+mn-ea"/>
                <a:cs typeface="+mn-cs"/>
              </a:rPr>
              <a:t>Nuo sutarties pasirašymo iki įgyvendinimo. </a:t>
            </a:r>
            <a:r>
              <a:rPr lang="en-US" sz="2700" b="1" kern="1200" dirty="0">
                <a:solidFill>
                  <a:srgbClr val="385D6D"/>
                </a:solidFill>
                <a:latin typeface="+mn-lt"/>
                <a:ea typeface="+mn-ea"/>
                <a:cs typeface="+mn-cs"/>
              </a:rPr>
              <a:t>Audit</a:t>
            </a:r>
            <a:r>
              <a:rPr lang="lt-LT" sz="2700" b="1" kern="1200" dirty="0" err="1">
                <a:solidFill>
                  <a:srgbClr val="385D6D"/>
                </a:solidFill>
                <a:latin typeface="+mn-lt"/>
                <a:ea typeface="+mn-ea"/>
                <a:cs typeface="+mn-cs"/>
              </a:rPr>
              <a:t>as</a:t>
            </a:r>
            <a:r>
              <a:rPr lang="lt-LT" sz="2700" b="1" kern="1200" dirty="0">
                <a:solidFill>
                  <a:srgbClr val="385D6D"/>
                </a:solidFill>
                <a:latin typeface="+mn-lt"/>
                <a:ea typeface="+mn-ea"/>
                <a:cs typeface="+mn-cs"/>
              </a:rPr>
              <a:t> </a:t>
            </a:r>
            <a:r>
              <a:rPr lang="en-US" sz="2700" b="1" kern="1200" dirty="0">
                <a:solidFill>
                  <a:srgbClr val="385D6D"/>
                </a:solidFill>
                <a:latin typeface="+mn-lt"/>
                <a:ea typeface="+mn-ea"/>
                <a:cs typeface="+mn-cs"/>
              </a:rPr>
              <a:t> </a:t>
            </a:r>
            <a:br>
              <a:rPr lang="en-US" sz="2700" b="1" kern="1200" dirty="0">
                <a:solidFill>
                  <a:srgbClr val="385D6D"/>
                </a:solidFill>
                <a:latin typeface="+mn-lt"/>
                <a:ea typeface="+mn-ea"/>
                <a:cs typeface="+mn-cs"/>
              </a:rPr>
            </a:br>
            <a:endParaRPr lang="en-US" sz="2700" b="1" kern="1200" dirty="0">
              <a:solidFill>
                <a:srgbClr val="385D6D"/>
              </a:solidFill>
              <a:latin typeface="+mn-lt"/>
              <a:ea typeface="+mn-ea"/>
              <a:cs typeface="+mn-cs"/>
            </a:endParaRPr>
          </a:p>
        </p:txBody>
      </p:sp>
      <p:graphicFrame>
        <p:nvGraphicFramePr>
          <p:cNvPr id="5" name="Diagram 4">
            <a:extLst>
              <a:ext uri="{FF2B5EF4-FFF2-40B4-BE49-F238E27FC236}">
                <a16:creationId xmlns:a16="http://schemas.microsoft.com/office/drawing/2014/main" id="{165957BA-DE61-4097-A004-457B719A2AD6}"/>
              </a:ext>
            </a:extLst>
          </p:cNvPr>
          <p:cNvGraphicFramePr/>
          <p:nvPr/>
        </p:nvGraphicFramePr>
        <p:xfrm>
          <a:off x="611097" y="1345387"/>
          <a:ext cx="7999075" cy="4737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0725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F16FC-79DE-4565-AAA5-06EDE01B61F5}"/>
              </a:ext>
            </a:extLst>
          </p:cNvPr>
          <p:cNvSpPr>
            <a:spLocks noGrp="1"/>
          </p:cNvSpPr>
          <p:nvPr>
            <p:ph type="sldNum" idx="12"/>
          </p:nvPr>
        </p:nvSpPr>
        <p:spPr/>
        <p:txBody>
          <a:bodyPr/>
          <a:lstStyle/>
          <a:p>
            <a:pPr algn="r"/>
            <a:fld id="{BFC69D44-8109-4B4C-A4CF-7923E8F8B211}" type="slidenum">
              <a:rPr lang="en-US" smtClean="0"/>
              <a:pPr algn="r"/>
              <a:t>11</a:t>
            </a:fld>
            <a:endParaRPr lang="en-US" dirty="0"/>
          </a:p>
        </p:txBody>
      </p:sp>
      <p:sp>
        <p:nvSpPr>
          <p:cNvPr id="7" name="TextBox 6">
            <a:extLst>
              <a:ext uri="{FF2B5EF4-FFF2-40B4-BE49-F238E27FC236}">
                <a16:creationId xmlns:a16="http://schemas.microsoft.com/office/drawing/2014/main" id="{C0D1E451-8F69-4D36-A6D6-5729CE55006A}"/>
              </a:ext>
            </a:extLst>
          </p:cNvPr>
          <p:cNvSpPr txBox="1"/>
          <p:nvPr/>
        </p:nvSpPr>
        <p:spPr>
          <a:xfrm>
            <a:off x="4038600" y="2514600"/>
            <a:ext cx="4876800" cy="707886"/>
          </a:xfrm>
          <a:prstGeom prst="rect">
            <a:avLst/>
          </a:prstGeom>
          <a:noFill/>
        </p:spPr>
        <p:txBody>
          <a:bodyPr wrap="square" rtlCol="0">
            <a:spAutoFit/>
          </a:bodyPr>
          <a:lstStyle/>
          <a:p>
            <a:endParaRPr lang="en-US" sz="4000" b="1" dirty="0">
              <a:solidFill>
                <a:srgbClr val="385D6D"/>
              </a:solidFill>
            </a:endParaRPr>
          </a:p>
        </p:txBody>
      </p:sp>
      <p:sp>
        <p:nvSpPr>
          <p:cNvPr id="12" name="Stačiakampis 11">
            <a:extLst>
              <a:ext uri="{FF2B5EF4-FFF2-40B4-BE49-F238E27FC236}">
                <a16:creationId xmlns:a16="http://schemas.microsoft.com/office/drawing/2014/main" id="{D1DB2F2B-B485-4A78-80FF-EE6E6A354B74}"/>
              </a:ext>
            </a:extLst>
          </p:cNvPr>
          <p:cNvSpPr/>
          <p:nvPr/>
        </p:nvSpPr>
        <p:spPr>
          <a:xfrm>
            <a:off x="1959868" y="1447800"/>
            <a:ext cx="5237331" cy="646331"/>
          </a:xfrm>
          <a:prstGeom prst="rect">
            <a:avLst/>
          </a:prstGeom>
        </p:spPr>
        <p:txBody>
          <a:bodyPr wrap="none">
            <a:spAutoFit/>
          </a:bodyPr>
          <a:lstStyle/>
          <a:p>
            <a:r>
              <a:rPr lang="lt-LT" sz="3600" b="1" dirty="0">
                <a:solidFill>
                  <a:schemeClr val="bg1"/>
                </a:solidFill>
              </a:rPr>
              <a:t>2</a:t>
            </a:r>
            <a:r>
              <a:rPr lang="ru-RU" sz="3600" b="1" dirty="0">
                <a:solidFill>
                  <a:schemeClr val="bg1"/>
                </a:solidFill>
              </a:rPr>
              <a:t>. </a:t>
            </a:r>
            <a:r>
              <a:rPr lang="lt-LT" sz="3600" b="1" dirty="0">
                <a:solidFill>
                  <a:schemeClr val="bg1"/>
                </a:solidFill>
              </a:rPr>
              <a:t>Project </a:t>
            </a:r>
            <a:r>
              <a:rPr lang="en-US" sz="3600" b="1" dirty="0">
                <a:solidFill>
                  <a:schemeClr val="bg1"/>
                </a:solidFill>
              </a:rPr>
              <a:t>m</a:t>
            </a:r>
            <a:r>
              <a:rPr lang="lt-LT" sz="3600" b="1" dirty="0">
                <a:solidFill>
                  <a:schemeClr val="bg1"/>
                </a:solidFill>
              </a:rPr>
              <a:t>anagement</a:t>
            </a:r>
            <a:endParaRPr lang="en-US" sz="3600" b="1" dirty="0">
              <a:solidFill>
                <a:schemeClr val="bg1"/>
              </a:solidFill>
            </a:endParaRPr>
          </a:p>
        </p:txBody>
      </p:sp>
      <p:sp>
        <p:nvSpPr>
          <p:cNvPr id="5" name="Rectangle 4">
            <a:extLst>
              <a:ext uri="{FF2B5EF4-FFF2-40B4-BE49-F238E27FC236}">
                <a16:creationId xmlns:a16="http://schemas.microsoft.com/office/drawing/2014/main" id="{5441D4BF-D5D7-4B66-8886-585499A05B5E}"/>
              </a:ext>
            </a:extLst>
          </p:cNvPr>
          <p:cNvSpPr/>
          <p:nvPr/>
        </p:nvSpPr>
        <p:spPr>
          <a:xfrm>
            <a:off x="3733800" y="3027073"/>
            <a:ext cx="3974165" cy="507831"/>
          </a:xfrm>
          <a:prstGeom prst="rect">
            <a:avLst/>
          </a:prstGeom>
        </p:spPr>
        <p:txBody>
          <a:bodyPr wrap="square">
            <a:spAutoFit/>
          </a:bodyPr>
          <a:lstStyle/>
          <a:p>
            <a:r>
              <a:rPr lang="ru-RU" sz="2700" b="1" dirty="0">
                <a:solidFill>
                  <a:srgbClr val="385D6D"/>
                </a:solidFill>
              </a:rPr>
              <a:t>2. </a:t>
            </a:r>
            <a:r>
              <a:rPr lang="lt-LT" sz="2700" b="1" dirty="0">
                <a:solidFill>
                  <a:srgbClr val="385D6D"/>
                </a:solidFill>
              </a:rPr>
              <a:t>Projektų valdymas</a:t>
            </a:r>
            <a:endParaRPr lang="ru-RU" sz="2700" b="1" dirty="0">
              <a:solidFill>
                <a:srgbClr val="385D6D"/>
              </a:solidFill>
            </a:endParaRPr>
          </a:p>
        </p:txBody>
      </p:sp>
      <p:pic>
        <p:nvPicPr>
          <p:cNvPr id="9" name="Picture 8">
            <a:extLst>
              <a:ext uri="{FF2B5EF4-FFF2-40B4-BE49-F238E27FC236}">
                <a16:creationId xmlns:a16="http://schemas.microsoft.com/office/drawing/2014/main" id="{CFD24609-F526-4705-85EF-3B4337DF5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73114"/>
            <a:ext cx="7029450" cy="5238750"/>
          </a:xfrm>
          <a:prstGeom prst="rect">
            <a:avLst/>
          </a:prstGeom>
        </p:spPr>
      </p:pic>
    </p:spTree>
    <p:extLst>
      <p:ext uri="{BB962C8B-B14F-4D97-AF65-F5344CB8AC3E}">
        <p14:creationId xmlns:p14="http://schemas.microsoft.com/office/powerpoint/2010/main" val="306347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E9657F1C-1465-44E8-82DB-F9376C9C42B3}"/>
              </a:ext>
            </a:extLst>
          </p:cNvPr>
          <p:cNvSpPr>
            <a:spLocks noGrp="1"/>
          </p:cNvSpPr>
          <p:nvPr>
            <p:ph type="sldNum" idx="12"/>
          </p:nvPr>
        </p:nvSpPr>
        <p:spPr/>
        <p:txBody>
          <a:bodyPr/>
          <a:lstStyle/>
          <a:p>
            <a:pPr algn="r"/>
            <a:fld id="{BFC69D44-8109-4B4C-A4CF-7923E8F8B211}" type="slidenum">
              <a:rPr lang="en-US" smtClean="0"/>
              <a:pPr algn="r"/>
              <a:t>12</a:t>
            </a:fld>
            <a:endParaRPr lang="en-US" dirty="0"/>
          </a:p>
        </p:txBody>
      </p:sp>
      <p:sp>
        <p:nvSpPr>
          <p:cNvPr id="3" name="Turinio vietos rezervavimo ženklas 2">
            <a:extLst>
              <a:ext uri="{FF2B5EF4-FFF2-40B4-BE49-F238E27FC236}">
                <a16:creationId xmlns:a16="http://schemas.microsoft.com/office/drawing/2014/main" id="{BD923986-D65B-4BFE-98CD-A5A77A131A23}"/>
              </a:ext>
            </a:extLst>
          </p:cNvPr>
          <p:cNvSpPr>
            <a:spLocks noGrp="1"/>
          </p:cNvSpPr>
          <p:nvPr>
            <p:ph idx="1"/>
          </p:nvPr>
        </p:nvSpPr>
        <p:spPr/>
        <p:txBody>
          <a:bodyPr/>
          <a:lstStyle/>
          <a:p>
            <a:endParaRPr lang="lt-LT" dirty="0"/>
          </a:p>
        </p:txBody>
      </p:sp>
      <p:sp>
        <p:nvSpPr>
          <p:cNvPr id="4" name="Pavadinimas 3">
            <a:extLst>
              <a:ext uri="{FF2B5EF4-FFF2-40B4-BE49-F238E27FC236}">
                <a16:creationId xmlns:a16="http://schemas.microsoft.com/office/drawing/2014/main" id="{ADB2FB48-E998-4976-9631-759B5DF56B2C}"/>
              </a:ext>
            </a:extLst>
          </p:cNvPr>
          <p:cNvSpPr>
            <a:spLocks noGrp="1"/>
          </p:cNvSpPr>
          <p:nvPr>
            <p:ph type="title" idx="13"/>
          </p:nvPr>
        </p:nvSpPr>
        <p:spPr/>
        <p:txBody>
          <a:bodyPr/>
          <a:lstStyle/>
          <a:p>
            <a:r>
              <a:rPr lang="en-US" sz="2700" dirty="0" err="1">
                <a:solidFill>
                  <a:srgbClr val="385D6D"/>
                </a:solidFill>
                <a:latin typeface="+mn-lt"/>
              </a:rPr>
              <a:t>Proje</a:t>
            </a:r>
            <a:r>
              <a:rPr lang="lt-LT" sz="2700" dirty="0" err="1">
                <a:solidFill>
                  <a:srgbClr val="385D6D"/>
                </a:solidFill>
                <a:latin typeface="+mn-lt"/>
              </a:rPr>
              <a:t>ktų</a:t>
            </a:r>
            <a:r>
              <a:rPr lang="lt-LT" sz="2700" dirty="0">
                <a:solidFill>
                  <a:srgbClr val="385D6D"/>
                </a:solidFill>
                <a:latin typeface="+mn-lt"/>
              </a:rPr>
              <a:t> valdymas </a:t>
            </a:r>
            <a:r>
              <a:rPr lang="en-US" sz="2700" dirty="0">
                <a:solidFill>
                  <a:srgbClr val="385D6D"/>
                </a:solidFill>
                <a:latin typeface="+mn-lt"/>
              </a:rPr>
              <a:t>– </a:t>
            </a:r>
            <a:r>
              <a:rPr lang="lt-LT" sz="2700" dirty="0">
                <a:solidFill>
                  <a:srgbClr val="385D6D"/>
                </a:solidFill>
                <a:latin typeface="+mn-lt"/>
              </a:rPr>
              <a:t>nuo ko pradėti</a:t>
            </a:r>
            <a:r>
              <a:rPr lang="en-US" sz="2700" dirty="0">
                <a:solidFill>
                  <a:srgbClr val="385D6D"/>
                </a:solidFill>
                <a:latin typeface="+mn-lt"/>
              </a:rPr>
              <a:t>?</a:t>
            </a:r>
            <a:endParaRPr lang="lt-LT" sz="2700" dirty="0">
              <a:latin typeface="+mn-lt"/>
            </a:endParaRPr>
          </a:p>
        </p:txBody>
      </p:sp>
      <p:grpSp>
        <p:nvGrpSpPr>
          <p:cNvPr id="5" name="Group 95">
            <a:extLst>
              <a:ext uri="{FF2B5EF4-FFF2-40B4-BE49-F238E27FC236}">
                <a16:creationId xmlns:a16="http://schemas.microsoft.com/office/drawing/2014/main" id="{19C1F8D6-51DD-40FE-8756-E66EAC1B2CB4}"/>
              </a:ext>
            </a:extLst>
          </p:cNvPr>
          <p:cNvGrpSpPr/>
          <p:nvPr/>
        </p:nvGrpSpPr>
        <p:grpSpPr>
          <a:xfrm>
            <a:off x="76200" y="1219198"/>
            <a:ext cx="8915399" cy="4951078"/>
            <a:chOff x="228600" y="996370"/>
            <a:chExt cx="9396303" cy="5173906"/>
          </a:xfrm>
        </p:grpSpPr>
        <p:grpSp>
          <p:nvGrpSpPr>
            <p:cNvPr id="6" name="Group 16">
              <a:extLst>
                <a:ext uri="{FF2B5EF4-FFF2-40B4-BE49-F238E27FC236}">
                  <a16:creationId xmlns:a16="http://schemas.microsoft.com/office/drawing/2014/main" id="{4A7529BB-F748-4DEA-9AA1-094919540D36}"/>
                </a:ext>
              </a:extLst>
            </p:cNvPr>
            <p:cNvGrpSpPr/>
            <p:nvPr/>
          </p:nvGrpSpPr>
          <p:grpSpPr>
            <a:xfrm>
              <a:off x="228600" y="4876799"/>
              <a:ext cx="5486400" cy="1293477"/>
              <a:chOff x="3502193" y="3581400"/>
              <a:chExt cx="4651207" cy="1141077"/>
            </a:xfrm>
          </p:grpSpPr>
          <p:sp>
            <p:nvSpPr>
              <p:cNvPr id="22" name="Rectangle 9">
                <a:extLst>
                  <a:ext uri="{FF2B5EF4-FFF2-40B4-BE49-F238E27FC236}">
                    <a16:creationId xmlns:a16="http://schemas.microsoft.com/office/drawing/2014/main" id="{6F66DC1F-87EA-4A21-B95F-7C8A539AEBAE}"/>
                  </a:ext>
                </a:extLst>
              </p:cNvPr>
              <p:cNvSpPr/>
              <p:nvPr/>
            </p:nvSpPr>
            <p:spPr>
              <a:xfrm>
                <a:off x="4610100" y="3581400"/>
                <a:ext cx="3390900" cy="1141077"/>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dirty="0">
                    <a:solidFill>
                      <a:srgbClr val="385D6D"/>
                    </a:solidFill>
                  </a:rPr>
                  <a:t>Paskirkite ir apmokykite personalą, paskirstykite funkcijas ir atsakomybę</a:t>
                </a:r>
                <a:endParaRPr lang="en-US" sz="2000" dirty="0">
                  <a:solidFill>
                    <a:srgbClr val="385D6D"/>
                  </a:solidFill>
                </a:endParaRPr>
              </a:p>
            </p:txBody>
          </p:sp>
          <p:sp>
            <p:nvSpPr>
              <p:cNvPr id="23" name="Freeform: Shape 8">
                <a:extLst>
                  <a:ext uri="{FF2B5EF4-FFF2-40B4-BE49-F238E27FC236}">
                    <a16:creationId xmlns:a16="http://schemas.microsoft.com/office/drawing/2014/main" id="{FC2041BF-8E5A-4D1A-A767-CCCB88FF379E}"/>
                  </a:ext>
                </a:extLst>
              </p:cNvPr>
              <p:cNvSpPr/>
              <p:nvPr/>
            </p:nvSpPr>
            <p:spPr>
              <a:xfrm>
                <a:off x="4608095" y="3581400"/>
                <a:ext cx="460046" cy="1141074"/>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385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4">
                <a:extLst>
                  <a:ext uri="{FF2B5EF4-FFF2-40B4-BE49-F238E27FC236}">
                    <a16:creationId xmlns:a16="http://schemas.microsoft.com/office/drawing/2014/main" id="{3E2A2898-4183-44DB-9EC7-315F13A2C671}"/>
                  </a:ext>
                </a:extLst>
              </p:cNvPr>
              <p:cNvSpPr/>
              <p:nvPr/>
            </p:nvSpPr>
            <p:spPr>
              <a:xfrm rot="10800000">
                <a:off x="3502193" y="3581400"/>
                <a:ext cx="1104900"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6986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B6C60C7E-E3EA-4845-B002-77554875B377}"/>
                  </a:ext>
                </a:extLst>
              </p:cNvPr>
              <p:cNvSpPr/>
              <p:nvPr/>
            </p:nvSpPr>
            <p:spPr>
              <a:xfrm>
                <a:off x="8001000" y="3581400"/>
                <a:ext cx="152400" cy="1141076"/>
              </a:xfrm>
              <a:prstGeom prst="rect">
                <a:avLst/>
              </a:prstGeom>
              <a:solidFill>
                <a:srgbClr val="385D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0">
              <a:extLst>
                <a:ext uri="{FF2B5EF4-FFF2-40B4-BE49-F238E27FC236}">
                  <a16:creationId xmlns:a16="http://schemas.microsoft.com/office/drawing/2014/main" id="{9F34C376-16DE-49FF-BE39-749B287E9FE9}"/>
                </a:ext>
              </a:extLst>
            </p:cNvPr>
            <p:cNvGrpSpPr/>
            <p:nvPr/>
          </p:nvGrpSpPr>
          <p:grpSpPr>
            <a:xfrm>
              <a:off x="1531901" y="3583321"/>
              <a:ext cx="5486400" cy="1293477"/>
              <a:chOff x="3502193" y="3581399"/>
              <a:chExt cx="4651207" cy="1141077"/>
            </a:xfrm>
          </p:grpSpPr>
          <p:sp>
            <p:nvSpPr>
              <p:cNvPr id="18" name="Rectangle 61">
                <a:extLst>
                  <a:ext uri="{FF2B5EF4-FFF2-40B4-BE49-F238E27FC236}">
                    <a16:creationId xmlns:a16="http://schemas.microsoft.com/office/drawing/2014/main" id="{713C1CD7-9B4C-4F74-9962-CCCF66D0FD25}"/>
                  </a:ext>
                </a:extLst>
              </p:cNvPr>
              <p:cNvSpPr/>
              <p:nvPr/>
            </p:nvSpPr>
            <p:spPr>
              <a:xfrm>
                <a:off x="4610100" y="3581399"/>
                <a:ext cx="3390900" cy="1141076"/>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85D6D"/>
                  </a:solidFill>
                </a:endParaRPr>
              </a:p>
              <a:p>
                <a:pPr algn="ctr"/>
                <a:r>
                  <a:rPr lang="en-US" sz="2000" dirty="0">
                    <a:solidFill>
                      <a:srgbClr val="385D6D"/>
                    </a:solidFill>
                  </a:rPr>
                  <a:t>      </a:t>
                </a:r>
                <a:r>
                  <a:rPr lang="lt-LT" sz="2000" dirty="0">
                    <a:solidFill>
                      <a:srgbClr val="385D6D"/>
                    </a:solidFill>
                  </a:rPr>
                  <a:t>Peržiūrėkite projekto aprašymą ir darbo planą</a:t>
                </a:r>
              </a:p>
              <a:p>
                <a:pPr algn="r"/>
                <a:endParaRPr lang="en-US" dirty="0">
                  <a:solidFill>
                    <a:srgbClr val="385D6D"/>
                  </a:solidFill>
                </a:endParaRPr>
              </a:p>
            </p:txBody>
          </p:sp>
          <p:sp>
            <p:nvSpPr>
              <p:cNvPr id="19" name="Freeform: Shape 62">
                <a:extLst>
                  <a:ext uri="{FF2B5EF4-FFF2-40B4-BE49-F238E27FC236}">
                    <a16:creationId xmlns:a16="http://schemas.microsoft.com/office/drawing/2014/main" id="{133609B1-C16F-4155-91D2-75D8E0946E96}"/>
                  </a:ext>
                </a:extLst>
              </p:cNvPr>
              <p:cNvSpPr/>
              <p:nvPr/>
            </p:nvSpPr>
            <p:spPr>
              <a:xfrm>
                <a:off x="4569995" y="3581401"/>
                <a:ext cx="411406" cy="1141075"/>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74A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63">
                <a:extLst>
                  <a:ext uri="{FF2B5EF4-FFF2-40B4-BE49-F238E27FC236}">
                    <a16:creationId xmlns:a16="http://schemas.microsoft.com/office/drawing/2014/main" id="{D19410D0-8B26-4E01-B9C7-FE6D9D452458}"/>
                  </a:ext>
                </a:extLst>
              </p:cNvPr>
              <p:cNvSpPr/>
              <p:nvPr/>
            </p:nvSpPr>
            <p:spPr>
              <a:xfrm rot="10800000">
                <a:off x="3502193" y="3581400"/>
                <a:ext cx="1104900"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8BC44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4">
                <a:extLst>
                  <a:ext uri="{FF2B5EF4-FFF2-40B4-BE49-F238E27FC236}">
                    <a16:creationId xmlns:a16="http://schemas.microsoft.com/office/drawing/2014/main" id="{9BE18C58-0F88-4CD9-A903-4F1EDFDBE96B}"/>
                  </a:ext>
                </a:extLst>
              </p:cNvPr>
              <p:cNvSpPr/>
              <p:nvPr/>
            </p:nvSpPr>
            <p:spPr>
              <a:xfrm>
                <a:off x="8001000" y="3581400"/>
                <a:ext cx="152400" cy="1141076"/>
              </a:xfrm>
              <a:prstGeom prst="rect">
                <a:avLst/>
              </a:prstGeom>
              <a:solidFill>
                <a:srgbClr val="74AC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5">
              <a:extLst>
                <a:ext uri="{FF2B5EF4-FFF2-40B4-BE49-F238E27FC236}">
                  <a16:creationId xmlns:a16="http://schemas.microsoft.com/office/drawing/2014/main" id="{08AA49C5-9708-4B46-BF64-51686AAF99CA}"/>
                </a:ext>
              </a:extLst>
            </p:cNvPr>
            <p:cNvGrpSpPr/>
            <p:nvPr/>
          </p:nvGrpSpPr>
          <p:grpSpPr>
            <a:xfrm>
              <a:off x="2835202" y="2289848"/>
              <a:ext cx="5486400" cy="1293476"/>
              <a:chOff x="3502193" y="3581400"/>
              <a:chExt cx="4651207" cy="1141076"/>
            </a:xfrm>
          </p:grpSpPr>
          <p:sp>
            <p:nvSpPr>
              <p:cNvPr id="14" name="Rectangle 66">
                <a:extLst>
                  <a:ext uri="{FF2B5EF4-FFF2-40B4-BE49-F238E27FC236}">
                    <a16:creationId xmlns:a16="http://schemas.microsoft.com/office/drawing/2014/main" id="{7A5B93C6-71A7-4F6C-BFFC-6812300C9956}"/>
                  </a:ext>
                </a:extLst>
              </p:cNvPr>
              <p:cNvSpPr/>
              <p:nvPr/>
            </p:nvSpPr>
            <p:spPr>
              <a:xfrm>
                <a:off x="4610100" y="3581400"/>
                <a:ext cx="3390900" cy="1141076"/>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67">
                <a:extLst>
                  <a:ext uri="{FF2B5EF4-FFF2-40B4-BE49-F238E27FC236}">
                    <a16:creationId xmlns:a16="http://schemas.microsoft.com/office/drawing/2014/main" id="{BA078B7D-319F-4962-BAAC-D204B5B008F6}"/>
                  </a:ext>
                </a:extLst>
              </p:cNvPr>
              <p:cNvSpPr/>
              <p:nvPr/>
            </p:nvSpPr>
            <p:spPr>
              <a:xfrm>
                <a:off x="4608095" y="3581401"/>
                <a:ext cx="413411" cy="1141075"/>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68">
                <a:extLst>
                  <a:ext uri="{FF2B5EF4-FFF2-40B4-BE49-F238E27FC236}">
                    <a16:creationId xmlns:a16="http://schemas.microsoft.com/office/drawing/2014/main" id="{27515630-55CF-4F5C-8630-49DAFCB94016}"/>
                  </a:ext>
                </a:extLst>
              </p:cNvPr>
              <p:cNvSpPr/>
              <p:nvPr/>
            </p:nvSpPr>
            <p:spPr>
              <a:xfrm rot="10800000">
                <a:off x="3502193" y="3581400"/>
                <a:ext cx="1104900"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9">
                <a:extLst>
                  <a:ext uri="{FF2B5EF4-FFF2-40B4-BE49-F238E27FC236}">
                    <a16:creationId xmlns:a16="http://schemas.microsoft.com/office/drawing/2014/main" id="{DA7CAF8C-85C9-40BA-802D-FAEBB4995FAD}"/>
                  </a:ext>
                </a:extLst>
              </p:cNvPr>
              <p:cNvSpPr/>
              <p:nvPr/>
            </p:nvSpPr>
            <p:spPr>
              <a:xfrm>
                <a:off x="8001000" y="3581400"/>
                <a:ext cx="152400" cy="1141076"/>
              </a:xfrm>
              <a:prstGeom prst="rect">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0">
              <a:extLst>
                <a:ext uri="{FF2B5EF4-FFF2-40B4-BE49-F238E27FC236}">
                  <a16:creationId xmlns:a16="http://schemas.microsoft.com/office/drawing/2014/main" id="{167CD594-55B2-4272-8AB7-E0A5A11D02CF}"/>
                </a:ext>
              </a:extLst>
            </p:cNvPr>
            <p:cNvGrpSpPr/>
            <p:nvPr/>
          </p:nvGrpSpPr>
          <p:grpSpPr>
            <a:xfrm>
              <a:off x="4138502" y="996370"/>
              <a:ext cx="5486401" cy="1293477"/>
              <a:chOff x="3502192" y="3581399"/>
              <a:chExt cx="4651208" cy="1141077"/>
            </a:xfrm>
          </p:grpSpPr>
          <p:sp>
            <p:nvSpPr>
              <p:cNvPr id="10" name="Rectangle 71">
                <a:extLst>
                  <a:ext uri="{FF2B5EF4-FFF2-40B4-BE49-F238E27FC236}">
                    <a16:creationId xmlns:a16="http://schemas.microsoft.com/office/drawing/2014/main" id="{D2FDA5F8-5361-4A08-90A7-FD90F2BB1063}"/>
                  </a:ext>
                </a:extLst>
              </p:cNvPr>
              <p:cNvSpPr/>
              <p:nvPr/>
            </p:nvSpPr>
            <p:spPr>
              <a:xfrm>
                <a:off x="4610100" y="3581400"/>
                <a:ext cx="3390900" cy="1141076"/>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72">
                <a:extLst>
                  <a:ext uri="{FF2B5EF4-FFF2-40B4-BE49-F238E27FC236}">
                    <a16:creationId xmlns:a16="http://schemas.microsoft.com/office/drawing/2014/main" id="{16BA85A9-9BC9-45A9-AC29-F4F941F7B612}"/>
                  </a:ext>
                </a:extLst>
              </p:cNvPr>
              <p:cNvSpPr/>
              <p:nvPr/>
            </p:nvSpPr>
            <p:spPr>
              <a:xfrm>
                <a:off x="4608095" y="3581400"/>
                <a:ext cx="413411"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F15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73">
                <a:extLst>
                  <a:ext uri="{FF2B5EF4-FFF2-40B4-BE49-F238E27FC236}">
                    <a16:creationId xmlns:a16="http://schemas.microsoft.com/office/drawing/2014/main" id="{9FB4E42C-3AE7-43D7-8EB9-4157D1AB0FF5}"/>
                  </a:ext>
                </a:extLst>
              </p:cNvPr>
              <p:cNvSpPr/>
              <p:nvPr/>
            </p:nvSpPr>
            <p:spPr>
              <a:xfrm rot="10800000">
                <a:off x="3502192" y="3581399"/>
                <a:ext cx="1104901"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F591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74">
                <a:extLst>
                  <a:ext uri="{FF2B5EF4-FFF2-40B4-BE49-F238E27FC236}">
                    <a16:creationId xmlns:a16="http://schemas.microsoft.com/office/drawing/2014/main" id="{998C7AC0-B248-4994-A2D1-B9AFEC6D11D0}"/>
                  </a:ext>
                </a:extLst>
              </p:cNvPr>
              <p:cNvSpPr/>
              <p:nvPr/>
            </p:nvSpPr>
            <p:spPr>
              <a:xfrm>
                <a:off x="8001000" y="3581400"/>
                <a:ext cx="152400" cy="1141076"/>
              </a:xfrm>
              <a:prstGeom prst="rect">
                <a:avLst/>
              </a:prstGeom>
              <a:solidFill>
                <a:srgbClr val="F1592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Stačiakampis 25">
            <a:extLst>
              <a:ext uri="{FF2B5EF4-FFF2-40B4-BE49-F238E27FC236}">
                <a16:creationId xmlns:a16="http://schemas.microsoft.com/office/drawing/2014/main" id="{C370DCA0-75A9-4E6D-912F-E782AD210E01}"/>
              </a:ext>
            </a:extLst>
          </p:cNvPr>
          <p:cNvSpPr/>
          <p:nvPr/>
        </p:nvSpPr>
        <p:spPr>
          <a:xfrm>
            <a:off x="5196522" y="1381471"/>
            <a:ext cx="3795076" cy="1015663"/>
          </a:xfrm>
          <a:prstGeom prst="rect">
            <a:avLst/>
          </a:prstGeom>
        </p:spPr>
        <p:txBody>
          <a:bodyPr wrap="square">
            <a:spAutoFit/>
          </a:bodyPr>
          <a:lstStyle/>
          <a:p>
            <a:pPr algn="ctr"/>
            <a:r>
              <a:rPr lang="lt-LT" sz="2000" dirty="0">
                <a:solidFill>
                  <a:srgbClr val="385D6D"/>
                </a:solidFill>
              </a:rPr>
              <a:t>Pasitikslinkite su partneriais </a:t>
            </a:r>
          </a:p>
          <a:p>
            <a:pPr algn="ctr"/>
            <a:r>
              <a:rPr lang="lt-LT" sz="2000" dirty="0">
                <a:solidFill>
                  <a:srgbClr val="385D6D"/>
                </a:solidFill>
              </a:rPr>
              <a:t>projekto pradžios ir pabaigos datas </a:t>
            </a:r>
            <a:endParaRPr lang="en-US" sz="2000" dirty="0">
              <a:solidFill>
                <a:srgbClr val="385D6D"/>
              </a:solidFill>
            </a:endParaRPr>
          </a:p>
        </p:txBody>
      </p:sp>
      <p:sp>
        <p:nvSpPr>
          <p:cNvPr id="27" name="Stačiakampis 26">
            <a:extLst>
              <a:ext uri="{FF2B5EF4-FFF2-40B4-BE49-F238E27FC236}">
                <a16:creationId xmlns:a16="http://schemas.microsoft.com/office/drawing/2014/main" id="{255D6597-5396-464F-9B45-DB7F2094EE3D}"/>
              </a:ext>
            </a:extLst>
          </p:cNvPr>
          <p:cNvSpPr/>
          <p:nvPr/>
        </p:nvSpPr>
        <p:spPr>
          <a:xfrm>
            <a:off x="3439788" y="2606257"/>
            <a:ext cx="4713611" cy="1015663"/>
          </a:xfrm>
          <a:prstGeom prst="rect">
            <a:avLst/>
          </a:prstGeom>
        </p:spPr>
        <p:txBody>
          <a:bodyPr wrap="square">
            <a:spAutoFit/>
          </a:bodyPr>
          <a:lstStyle/>
          <a:p>
            <a:pPr algn="ctr"/>
            <a:r>
              <a:rPr lang="lt-LT" sz="2000" dirty="0">
                <a:solidFill>
                  <a:srgbClr val="385D6D"/>
                </a:solidFill>
              </a:rPr>
              <a:t>    Peržiūrėkite sutartinius     įsipareigojimus ir įsitikinkite, </a:t>
            </a:r>
          </a:p>
          <a:p>
            <a:pPr algn="ctr"/>
            <a:r>
              <a:rPr lang="lt-LT" sz="2000" dirty="0">
                <a:solidFill>
                  <a:srgbClr val="385D6D"/>
                </a:solidFill>
              </a:rPr>
              <a:t>kad visi partneriai juos suprato</a:t>
            </a:r>
            <a:endParaRPr lang="en-US" sz="2000" dirty="0">
              <a:solidFill>
                <a:srgbClr val="385D6D"/>
              </a:solidFill>
            </a:endParaRPr>
          </a:p>
        </p:txBody>
      </p:sp>
      <p:sp>
        <p:nvSpPr>
          <p:cNvPr id="28" name="Stačiakampis 27">
            <a:extLst>
              <a:ext uri="{FF2B5EF4-FFF2-40B4-BE49-F238E27FC236}">
                <a16:creationId xmlns:a16="http://schemas.microsoft.com/office/drawing/2014/main" id="{B3000F92-E814-4288-834E-44BC5131FC54}"/>
              </a:ext>
            </a:extLst>
          </p:cNvPr>
          <p:cNvSpPr/>
          <p:nvPr/>
        </p:nvSpPr>
        <p:spPr>
          <a:xfrm>
            <a:off x="2047561" y="5300247"/>
            <a:ext cx="4572000" cy="338554"/>
          </a:xfrm>
          <a:prstGeom prst="rect">
            <a:avLst/>
          </a:prstGeom>
        </p:spPr>
        <p:txBody>
          <a:bodyPr>
            <a:spAutoFit/>
          </a:bodyPr>
          <a:lstStyle/>
          <a:p>
            <a:endParaRPr lang="lt-LT" dirty="0"/>
          </a:p>
        </p:txBody>
      </p:sp>
    </p:spTree>
    <p:extLst>
      <p:ext uri="{BB962C8B-B14F-4D97-AF65-F5344CB8AC3E}">
        <p14:creationId xmlns:p14="http://schemas.microsoft.com/office/powerpoint/2010/main" val="237564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E9657F1C-1465-44E8-82DB-F9376C9C42B3}"/>
              </a:ext>
            </a:extLst>
          </p:cNvPr>
          <p:cNvSpPr>
            <a:spLocks noGrp="1"/>
          </p:cNvSpPr>
          <p:nvPr>
            <p:ph type="sldNum" idx="12"/>
          </p:nvPr>
        </p:nvSpPr>
        <p:spPr/>
        <p:txBody>
          <a:bodyPr/>
          <a:lstStyle/>
          <a:p>
            <a:pPr algn="r"/>
            <a:fld id="{BFC69D44-8109-4B4C-A4CF-7923E8F8B211}" type="slidenum">
              <a:rPr lang="en-US" smtClean="0"/>
              <a:pPr algn="r"/>
              <a:t>13</a:t>
            </a:fld>
            <a:endParaRPr lang="en-US" dirty="0"/>
          </a:p>
        </p:txBody>
      </p:sp>
      <p:sp>
        <p:nvSpPr>
          <p:cNvPr id="3" name="Turinio vietos rezervavimo ženklas 2">
            <a:extLst>
              <a:ext uri="{FF2B5EF4-FFF2-40B4-BE49-F238E27FC236}">
                <a16:creationId xmlns:a16="http://schemas.microsoft.com/office/drawing/2014/main" id="{BD923986-D65B-4BFE-98CD-A5A77A131A23}"/>
              </a:ext>
            </a:extLst>
          </p:cNvPr>
          <p:cNvSpPr>
            <a:spLocks noGrp="1"/>
          </p:cNvSpPr>
          <p:nvPr>
            <p:ph idx="1"/>
          </p:nvPr>
        </p:nvSpPr>
        <p:spPr/>
        <p:txBody>
          <a:bodyPr/>
          <a:lstStyle/>
          <a:p>
            <a:endParaRPr lang="lt-LT" dirty="0">
              <a:solidFill>
                <a:srgbClr val="385D6D"/>
              </a:solidFill>
            </a:endParaRPr>
          </a:p>
        </p:txBody>
      </p:sp>
      <p:sp>
        <p:nvSpPr>
          <p:cNvPr id="4" name="Pavadinimas 3">
            <a:extLst>
              <a:ext uri="{FF2B5EF4-FFF2-40B4-BE49-F238E27FC236}">
                <a16:creationId xmlns:a16="http://schemas.microsoft.com/office/drawing/2014/main" id="{ADB2FB48-E998-4976-9631-759B5DF56B2C}"/>
              </a:ext>
            </a:extLst>
          </p:cNvPr>
          <p:cNvSpPr>
            <a:spLocks noGrp="1"/>
          </p:cNvSpPr>
          <p:nvPr>
            <p:ph type="title" idx="13"/>
          </p:nvPr>
        </p:nvSpPr>
        <p:spPr/>
        <p:txBody>
          <a:bodyPr/>
          <a:lstStyle/>
          <a:p>
            <a:r>
              <a:rPr lang="en-US" sz="2700" dirty="0" err="1">
                <a:solidFill>
                  <a:srgbClr val="385D6D"/>
                </a:solidFill>
                <a:latin typeface="+mn-lt"/>
              </a:rPr>
              <a:t>Proje</a:t>
            </a:r>
            <a:r>
              <a:rPr lang="lt-LT" sz="2700" dirty="0" err="1">
                <a:solidFill>
                  <a:srgbClr val="385D6D"/>
                </a:solidFill>
                <a:latin typeface="+mn-lt"/>
              </a:rPr>
              <a:t>kto</a:t>
            </a:r>
            <a:r>
              <a:rPr lang="lt-LT" sz="2700" dirty="0">
                <a:solidFill>
                  <a:srgbClr val="385D6D"/>
                </a:solidFill>
                <a:latin typeface="+mn-lt"/>
              </a:rPr>
              <a:t> valdymas </a:t>
            </a:r>
            <a:r>
              <a:rPr lang="en-US" sz="2700" dirty="0">
                <a:solidFill>
                  <a:srgbClr val="385D6D"/>
                </a:solidFill>
                <a:latin typeface="+mn-lt"/>
              </a:rPr>
              <a:t>– </a:t>
            </a:r>
            <a:r>
              <a:rPr lang="lt-LT" sz="2700" dirty="0">
                <a:solidFill>
                  <a:srgbClr val="385D6D"/>
                </a:solidFill>
                <a:latin typeface="+mn-lt"/>
              </a:rPr>
              <a:t>nuo ko pradėti</a:t>
            </a:r>
            <a:r>
              <a:rPr lang="en-US" sz="2700" dirty="0">
                <a:solidFill>
                  <a:srgbClr val="385D6D"/>
                </a:solidFill>
                <a:latin typeface="+mn-lt"/>
              </a:rPr>
              <a:t>?</a:t>
            </a:r>
            <a:endParaRPr lang="lt-LT" sz="2700" dirty="0">
              <a:latin typeface="+mn-lt"/>
            </a:endParaRPr>
          </a:p>
        </p:txBody>
      </p:sp>
      <p:grpSp>
        <p:nvGrpSpPr>
          <p:cNvPr id="5" name="Group 95">
            <a:extLst>
              <a:ext uri="{FF2B5EF4-FFF2-40B4-BE49-F238E27FC236}">
                <a16:creationId xmlns:a16="http://schemas.microsoft.com/office/drawing/2014/main" id="{19C1F8D6-51DD-40FE-8756-E66EAC1B2CB4}"/>
              </a:ext>
            </a:extLst>
          </p:cNvPr>
          <p:cNvGrpSpPr/>
          <p:nvPr/>
        </p:nvGrpSpPr>
        <p:grpSpPr>
          <a:xfrm>
            <a:off x="76200" y="1219198"/>
            <a:ext cx="8915399" cy="4951079"/>
            <a:chOff x="228600" y="996370"/>
            <a:chExt cx="9396303" cy="5173907"/>
          </a:xfrm>
        </p:grpSpPr>
        <p:grpSp>
          <p:nvGrpSpPr>
            <p:cNvPr id="6" name="Group 16">
              <a:extLst>
                <a:ext uri="{FF2B5EF4-FFF2-40B4-BE49-F238E27FC236}">
                  <a16:creationId xmlns:a16="http://schemas.microsoft.com/office/drawing/2014/main" id="{4A7529BB-F748-4DEA-9AA1-094919540D36}"/>
                </a:ext>
              </a:extLst>
            </p:cNvPr>
            <p:cNvGrpSpPr/>
            <p:nvPr/>
          </p:nvGrpSpPr>
          <p:grpSpPr>
            <a:xfrm>
              <a:off x="228600" y="4738957"/>
              <a:ext cx="5486400" cy="1431320"/>
              <a:chOff x="3502193" y="3459798"/>
              <a:chExt cx="4651207" cy="1262679"/>
            </a:xfrm>
          </p:grpSpPr>
          <p:sp>
            <p:nvSpPr>
              <p:cNvPr id="22" name="Rectangle 9">
                <a:extLst>
                  <a:ext uri="{FF2B5EF4-FFF2-40B4-BE49-F238E27FC236}">
                    <a16:creationId xmlns:a16="http://schemas.microsoft.com/office/drawing/2014/main" id="{6F66DC1F-87EA-4A21-B95F-7C8A539AEBAE}"/>
                  </a:ext>
                </a:extLst>
              </p:cNvPr>
              <p:cNvSpPr/>
              <p:nvPr/>
            </p:nvSpPr>
            <p:spPr>
              <a:xfrm>
                <a:off x="4610100" y="3459798"/>
                <a:ext cx="3390900" cy="1262679"/>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2000" dirty="0">
                  <a:solidFill>
                    <a:srgbClr val="385D6D"/>
                  </a:solidFill>
                </a:endParaRPr>
              </a:p>
              <a:p>
                <a:pPr algn="ctr"/>
                <a:r>
                  <a:rPr lang="lt-LT" sz="2000" dirty="0">
                    <a:solidFill>
                      <a:srgbClr val="385D6D"/>
                    </a:solidFill>
                  </a:rPr>
                  <a:t>   Sutarkite dėl </a:t>
                </a:r>
              </a:p>
              <a:p>
                <a:pPr algn="ctr"/>
                <a:r>
                  <a:rPr lang="lt-LT" sz="2000" dirty="0">
                    <a:solidFill>
                      <a:srgbClr val="385D6D"/>
                    </a:solidFill>
                  </a:rPr>
                  <a:t>vidinės ir išorinės komunikacijos kanalų</a:t>
                </a:r>
                <a:endParaRPr lang="en-US" sz="2000" dirty="0"/>
              </a:p>
            </p:txBody>
          </p:sp>
          <p:sp>
            <p:nvSpPr>
              <p:cNvPr id="23" name="Freeform: Shape 8">
                <a:extLst>
                  <a:ext uri="{FF2B5EF4-FFF2-40B4-BE49-F238E27FC236}">
                    <a16:creationId xmlns:a16="http://schemas.microsoft.com/office/drawing/2014/main" id="{FC2041BF-8E5A-4D1A-A767-CCCB88FF379E}"/>
                  </a:ext>
                </a:extLst>
              </p:cNvPr>
              <p:cNvSpPr/>
              <p:nvPr/>
            </p:nvSpPr>
            <p:spPr>
              <a:xfrm>
                <a:off x="4608095" y="3581400"/>
                <a:ext cx="460046" cy="1141074"/>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385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4">
                <a:extLst>
                  <a:ext uri="{FF2B5EF4-FFF2-40B4-BE49-F238E27FC236}">
                    <a16:creationId xmlns:a16="http://schemas.microsoft.com/office/drawing/2014/main" id="{3E2A2898-4183-44DB-9EC7-315F13A2C671}"/>
                  </a:ext>
                </a:extLst>
              </p:cNvPr>
              <p:cNvSpPr/>
              <p:nvPr/>
            </p:nvSpPr>
            <p:spPr>
              <a:xfrm rot="10800000">
                <a:off x="3502193" y="3581400"/>
                <a:ext cx="1104900"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6986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B6C60C7E-E3EA-4845-B002-77554875B377}"/>
                  </a:ext>
                </a:extLst>
              </p:cNvPr>
              <p:cNvSpPr/>
              <p:nvPr/>
            </p:nvSpPr>
            <p:spPr>
              <a:xfrm>
                <a:off x="8001000" y="3581400"/>
                <a:ext cx="152400" cy="1141076"/>
              </a:xfrm>
              <a:prstGeom prst="rect">
                <a:avLst/>
              </a:prstGeom>
              <a:solidFill>
                <a:srgbClr val="385D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0">
              <a:extLst>
                <a:ext uri="{FF2B5EF4-FFF2-40B4-BE49-F238E27FC236}">
                  <a16:creationId xmlns:a16="http://schemas.microsoft.com/office/drawing/2014/main" id="{9F34C376-16DE-49FF-BE39-749B287E9FE9}"/>
                </a:ext>
              </a:extLst>
            </p:cNvPr>
            <p:cNvGrpSpPr/>
            <p:nvPr/>
          </p:nvGrpSpPr>
          <p:grpSpPr>
            <a:xfrm>
              <a:off x="1531901" y="3583322"/>
              <a:ext cx="5486400" cy="1339380"/>
              <a:chOff x="3502193" y="3581400"/>
              <a:chExt cx="4651207" cy="1181572"/>
            </a:xfrm>
          </p:grpSpPr>
          <p:sp>
            <p:nvSpPr>
              <p:cNvPr id="18" name="Rectangle 61">
                <a:extLst>
                  <a:ext uri="{FF2B5EF4-FFF2-40B4-BE49-F238E27FC236}">
                    <a16:creationId xmlns:a16="http://schemas.microsoft.com/office/drawing/2014/main" id="{713C1CD7-9B4C-4F74-9962-CCCF66D0FD25}"/>
                  </a:ext>
                </a:extLst>
              </p:cNvPr>
              <p:cNvSpPr/>
              <p:nvPr/>
            </p:nvSpPr>
            <p:spPr>
              <a:xfrm>
                <a:off x="4698315" y="3621896"/>
                <a:ext cx="3390900" cy="1141076"/>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800" dirty="0">
                    <a:solidFill>
                      <a:srgbClr val="385D6D"/>
                    </a:solidFill>
                  </a:rPr>
                  <a:t>    </a:t>
                </a:r>
                <a:r>
                  <a:rPr lang="en-GB" sz="2000" dirty="0" err="1">
                    <a:solidFill>
                      <a:srgbClr val="385D6D"/>
                    </a:solidFill>
                  </a:rPr>
                  <a:t>Tinkamai</a:t>
                </a:r>
                <a:r>
                  <a:rPr lang="en-GB" sz="2000" dirty="0">
                    <a:solidFill>
                      <a:srgbClr val="385D6D"/>
                    </a:solidFill>
                  </a:rPr>
                  <a:t> </a:t>
                </a:r>
                <a:r>
                  <a:rPr lang="en-GB" sz="2000" dirty="0" err="1">
                    <a:solidFill>
                      <a:srgbClr val="385D6D"/>
                    </a:solidFill>
                  </a:rPr>
                  <a:t>planuokite</a:t>
                </a:r>
                <a:r>
                  <a:rPr lang="lt-LT" sz="2000" dirty="0">
                    <a:solidFill>
                      <a:srgbClr val="385D6D"/>
                    </a:solidFill>
                  </a:rPr>
                  <a:t> biudžetą ir išlaidas siekiant išvengti finansinių srautų problemų</a:t>
                </a:r>
                <a:endParaRPr lang="en-US" sz="2000" dirty="0"/>
              </a:p>
            </p:txBody>
          </p:sp>
          <p:sp>
            <p:nvSpPr>
              <p:cNvPr id="19" name="Freeform: Shape 62">
                <a:extLst>
                  <a:ext uri="{FF2B5EF4-FFF2-40B4-BE49-F238E27FC236}">
                    <a16:creationId xmlns:a16="http://schemas.microsoft.com/office/drawing/2014/main" id="{133609B1-C16F-4155-91D2-75D8E0946E96}"/>
                  </a:ext>
                </a:extLst>
              </p:cNvPr>
              <p:cNvSpPr/>
              <p:nvPr/>
            </p:nvSpPr>
            <p:spPr>
              <a:xfrm>
                <a:off x="4569995" y="3581401"/>
                <a:ext cx="411406" cy="1141075"/>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74A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63">
                <a:extLst>
                  <a:ext uri="{FF2B5EF4-FFF2-40B4-BE49-F238E27FC236}">
                    <a16:creationId xmlns:a16="http://schemas.microsoft.com/office/drawing/2014/main" id="{D19410D0-8B26-4E01-B9C7-FE6D9D452458}"/>
                  </a:ext>
                </a:extLst>
              </p:cNvPr>
              <p:cNvSpPr/>
              <p:nvPr/>
            </p:nvSpPr>
            <p:spPr>
              <a:xfrm rot="10800000">
                <a:off x="3502193" y="3581400"/>
                <a:ext cx="1104900"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8BC44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4">
                <a:extLst>
                  <a:ext uri="{FF2B5EF4-FFF2-40B4-BE49-F238E27FC236}">
                    <a16:creationId xmlns:a16="http://schemas.microsoft.com/office/drawing/2014/main" id="{9BE18C58-0F88-4CD9-A903-4F1EDFDBE96B}"/>
                  </a:ext>
                </a:extLst>
              </p:cNvPr>
              <p:cNvSpPr/>
              <p:nvPr/>
            </p:nvSpPr>
            <p:spPr>
              <a:xfrm>
                <a:off x="8001000" y="3581400"/>
                <a:ext cx="152400" cy="1141076"/>
              </a:xfrm>
              <a:prstGeom prst="rect">
                <a:avLst/>
              </a:prstGeom>
              <a:solidFill>
                <a:srgbClr val="74AC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5">
              <a:extLst>
                <a:ext uri="{FF2B5EF4-FFF2-40B4-BE49-F238E27FC236}">
                  <a16:creationId xmlns:a16="http://schemas.microsoft.com/office/drawing/2014/main" id="{08AA49C5-9708-4B46-BF64-51686AAF99CA}"/>
                </a:ext>
              </a:extLst>
            </p:cNvPr>
            <p:cNvGrpSpPr/>
            <p:nvPr/>
          </p:nvGrpSpPr>
          <p:grpSpPr>
            <a:xfrm>
              <a:off x="2835202" y="2289848"/>
              <a:ext cx="5486401" cy="1293476"/>
              <a:chOff x="3502193" y="3581400"/>
              <a:chExt cx="4651208" cy="1141076"/>
            </a:xfrm>
          </p:grpSpPr>
          <p:sp>
            <p:nvSpPr>
              <p:cNvPr id="14" name="Rectangle 66">
                <a:extLst>
                  <a:ext uri="{FF2B5EF4-FFF2-40B4-BE49-F238E27FC236}">
                    <a16:creationId xmlns:a16="http://schemas.microsoft.com/office/drawing/2014/main" id="{7A5B93C6-71A7-4F6C-BFFC-6812300C9956}"/>
                  </a:ext>
                </a:extLst>
              </p:cNvPr>
              <p:cNvSpPr/>
              <p:nvPr/>
            </p:nvSpPr>
            <p:spPr>
              <a:xfrm>
                <a:off x="4566989" y="3581400"/>
                <a:ext cx="3586412" cy="1141076"/>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dirty="0">
                    <a:solidFill>
                      <a:srgbClr val="385D6D"/>
                    </a:solidFill>
                  </a:rPr>
                  <a:t>      Parenkite projekto pažangos ir rodiklių stebėsenos (monitoringo) sistemas</a:t>
                </a:r>
                <a:endParaRPr lang="en-US" sz="2000" dirty="0"/>
              </a:p>
            </p:txBody>
          </p:sp>
          <p:sp>
            <p:nvSpPr>
              <p:cNvPr id="15" name="Freeform: Shape 67">
                <a:extLst>
                  <a:ext uri="{FF2B5EF4-FFF2-40B4-BE49-F238E27FC236}">
                    <a16:creationId xmlns:a16="http://schemas.microsoft.com/office/drawing/2014/main" id="{BA078B7D-319F-4962-BAAC-D204B5B008F6}"/>
                  </a:ext>
                </a:extLst>
              </p:cNvPr>
              <p:cNvSpPr/>
              <p:nvPr/>
            </p:nvSpPr>
            <p:spPr>
              <a:xfrm>
                <a:off x="4608095" y="3581401"/>
                <a:ext cx="413411" cy="1141075"/>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68">
                <a:extLst>
                  <a:ext uri="{FF2B5EF4-FFF2-40B4-BE49-F238E27FC236}">
                    <a16:creationId xmlns:a16="http://schemas.microsoft.com/office/drawing/2014/main" id="{27515630-55CF-4F5C-8630-49DAFCB94016}"/>
                  </a:ext>
                </a:extLst>
              </p:cNvPr>
              <p:cNvSpPr/>
              <p:nvPr/>
            </p:nvSpPr>
            <p:spPr>
              <a:xfrm rot="10800000">
                <a:off x="3502193" y="3581400"/>
                <a:ext cx="1104900"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9">
                <a:extLst>
                  <a:ext uri="{FF2B5EF4-FFF2-40B4-BE49-F238E27FC236}">
                    <a16:creationId xmlns:a16="http://schemas.microsoft.com/office/drawing/2014/main" id="{DA7CAF8C-85C9-40BA-802D-FAEBB4995FAD}"/>
                  </a:ext>
                </a:extLst>
              </p:cNvPr>
              <p:cNvSpPr/>
              <p:nvPr/>
            </p:nvSpPr>
            <p:spPr>
              <a:xfrm>
                <a:off x="8001000" y="3581400"/>
                <a:ext cx="152400" cy="1141076"/>
              </a:xfrm>
              <a:prstGeom prst="rect">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0">
              <a:extLst>
                <a:ext uri="{FF2B5EF4-FFF2-40B4-BE49-F238E27FC236}">
                  <a16:creationId xmlns:a16="http://schemas.microsoft.com/office/drawing/2014/main" id="{167CD594-55B2-4272-8AB7-E0A5A11D02CF}"/>
                </a:ext>
              </a:extLst>
            </p:cNvPr>
            <p:cNvGrpSpPr/>
            <p:nvPr/>
          </p:nvGrpSpPr>
          <p:grpSpPr>
            <a:xfrm>
              <a:off x="4138502" y="996370"/>
              <a:ext cx="5486401" cy="1293477"/>
              <a:chOff x="3502192" y="3581399"/>
              <a:chExt cx="4651208" cy="1141077"/>
            </a:xfrm>
          </p:grpSpPr>
          <p:sp>
            <p:nvSpPr>
              <p:cNvPr id="10" name="Rectangle 71">
                <a:extLst>
                  <a:ext uri="{FF2B5EF4-FFF2-40B4-BE49-F238E27FC236}">
                    <a16:creationId xmlns:a16="http://schemas.microsoft.com/office/drawing/2014/main" id="{D2FDA5F8-5361-4A08-90A7-FD90F2BB1063}"/>
                  </a:ext>
                </a:extLst>
              </p:cNvPr>
              <p:cNvSpPr/>
              <p:nvPr/>
            </p:nvSpPr>
            <p:spPr>
              <a:xfrm>
                <a:off x="4610100" y="3581400"/>
                <a:ext cx="3390900" cy="1141076"/>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800" dirty="0">
                    <a:solidFill>
                      <a:srgbClr val="385D6D"/>
                    </a:solidFill>
                  </a:rPr>
                  <a:t>       </a:t>
                </a:r>
                <a:r>
                  <a:rPr lang="lt-LT" sz="2000" dirty="0">
                    <a:solidFill>
                      <a:srgbClr val="385D6D"/>
                    </a:solidFill>
                  </a:rPr>
                  <a:t>Parenkite apskaitos, vidaus kontrolės ir </a:t>
                </a:r>
              </a:p>
              <a:p>
                <a:pPr algn="ctr"/>
                <a:r>
                  <a:rPr lang="lt-LT" sz="2000" dirty="0">
                    <a:solidFill>
                      <a:srgbClr val="385D6D"/>
                    </a:solidFill>
                  </a:rPr>
                  <a:t>archyvavimo sistemas</a:t>
                </a:r>
                <a:endParaRPr lang="en-US" sz="2000" dirty="0"/>
              </a:p>
            </p:txBody>
          </p:sp>
          <p:sp>
            <p:nvSpPr>
              <p:cNvPr id="11" name="Freeform: Shape 72">
                <a:extLst>
                  <a:ext uri="{FF2B5EF4-FFF2-40B4-BE49-F238E27FC236}">
                    <a16:creationId xmlns:a16="http://schemas.microsoft.com/office/drawing/2014/main" id="{16BA85A9-9BC9-45A9-AC29-F4F941F7B612}"/>
                  </a:ext>
                </a:extLst>
              </p:cNvPr>
              <p:cNvSpPr/>
              <p:nvPr/>
            </p:nvSpPr>
            <p:spPr>
              <a:xfrm>
                <a:off x="4608095" y="3581400"/>
                <a:ext cx="413411"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F15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73">
                <a:extLst>
                  <a:ext uri="{FF2B5EF4-FFF2-40B4-BE49-F238E27FC236}">
                    <a16:creationId xmlns:a16="http://schemas.microsoft.com/office/drawing/2014/main" id="{9FB4E42C-3AE7-43D7-8EB9-4157D1AB0FF5}"/>
                  </a:ext>
                </a:extLst>
              </p:cNvPr>
              <p:cNvSpPr/>
              <p:nvPr/>
            </p:nvSpPr>
            <p:spPr>
              <a:xfrm rot="10800000">
                <a:off x="3502192" y="3581399"/>
                <a:ext cx="1104901" cy="1141076"/>
              </a:xfrm>
              <a:custGeom>
                <a:avLst/>
                <a:gdLst>
                  <a:gd name="connsiteX0" fmla="*/ 0 w 1104900"/>
                  <a:gd name="connsiteY0" fmla="*/ 0 h 1141076"/>
                  <a:gd name="connsiteX1" fmla="*/ 1104900 w 1104900"/>
                  <a:gd name="connsiteY1" fmla="*/ 0 h 1141076"/>
                  <a:gd name="connsiteX2" fmla="*/ 78765 w 1104900"/>
                  <a:gd name="connsiteY2" fmla="*/ 1137099 h 1141076"/>
                  <a:gd name="connsiteX3" fmla="*/ 0 w 1104900"/>
                  <a:gd name="connsiteY3" fmla="*/ 1141076 h 1141076"/>
                </a:gdLst>
                <a:ahLst/>
                <a:cxnLst>
                  <a:cxn ang="0">
                    <a:pos x="connsiteX0" y="connsiteY0"/>
                  </a:cxn>
                  <a:cxn ang="0">
                    <a:pos x="connsiteX1" y="connsiteY1"/>
                  </a:cxn>
                  <a:cxn ang="0">
                    <a:pos x="connsiteX2" y="connsiteY2"/>
                  </a:cxn>
                  <a:cxn ang="0">
                    <a:pos x="connsiteX3" y="connsiteY3"/>
                  </a:cxn>
                </a:cxnLst>
                <a:rect l="l" t="t" r="r" b="b"/>
                <a:pathLst>
                  <a:path w="1104900" h="1141076">
                    <a:moveTo>
                      <a:pt x="0" y="0"/>
                    </a:moveTo>
                    <a:lnTo>
                      <a:pt x="1104900" y="0"/>
                    </a:lnTo>
                    <a:cubicBezTo>
                      <a:pt x="1104900" y="591807"/>
                      <a:pt x="655130" y="1078566"/>
                      <a:pt x="78765" y="1137099"/>
                    </a:cubicBezTo>
                    <a:lnTo>
                      <a:pt x="0" y="1141076"/>
                    </a:lnTo>
                    <a:close/>
                  </a:path>
                </a:pathLst>
              </a:custGeom>
              <a:solidFill>
                <a:srgbClr val="F591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74">
                <a:extLst>
                  <a:ext uri="{FF2B5EF4-FFF2-40B4-BE49-F238E27FC236}">
                    <a16:creationId xmlns:a16="http://schemas.microsoft.com/office/drawing/2014/main" id="{998C7AC0-B248-4994-A2D1-B9AFEC6D11D0}"/>
                  </a:ext>
                </a:extLst>
              </p:cNvPr>
              <p:cNvSpPr/>
              <p:nvPr/>
            </p:nvSpPr>
            <p:spPr>
              <a:xfrm>
                <a:off x="8001000" y="3581400"/>
                <a:ext cx="152400" cy="1141076"/>
              </a:xfrm>
              <a:prstGeom prst="rect">
                <a:avLst/>
              </a:prstGeom>
              <a:solidFill>
                <a:srgbClr val="F1592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9391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06D23BF6-433D-431E-8E9D-92E115F95B08}"/>
              </a:ext>
            </a:extLst>
          </p:cNvPr>
          <p:cNvSpPr>
            <a:spLocks noGrp="1"/>
          </p:cNvSpPr>
          <p:nvPr>
            <p:ph type="sldNum" idx="12"/>
          </p:nvPr>
        </p:nvSpPr>
        <p:spPr/>
        <p:txBody>
          <a:bodyPr/>
          <a:lstStyle/>
          <a:p>
            <a:pPr algn="r"/>
            <a:fld id="{BFC69D44-8109-4B4C-A4CF-7923E8F8B211}" type="slidenum">
              <a:rPr lang="en-US" smtClean="0"/>
              <a:pPr algn="r"/>
              <a:t>14</a:t>
            </a:fld>
            <a:endParaRPr lang="en-US" dirty="0"/>
          </a:p>
        </p:txBody>
      </p:sp>
      <p:sp>
        <p:nvSpPr>
          <p:cNvPr id="3" name="Turinio vietos rezervavimo ženklas 2">
            <a:extLst>
              <a:ext uri="{FF2B5EF4-FFF2-40B4-BE49-F238E27FC236}">
                <a16:creationId xmlns:a16="http://schemas.microsoft.com/office/drawing/2014/main" id="{8701ED33-CE89-4AAD-9707-F79503831BC6}"/>
              </a:ext>
            </a:extLst>
          </p:cNvPr>
          <p:cNvSpPr>
            <a:spLocks noGrp="1"/>
          </p:cNvSpPr>
          <p:nvPr>
            <p:ph idx="1"/>
          </p:nvPr>
        </p:nvSpPr>
        <p:spPr>
          <a:xfrm>
            <a:off x="1" y="1371600"/>
            <a:ext cx="5714999" cy="2726806"/>
          </a:xfrm>
        </p:spPr>
        <p:txBody>
          <a:bodyPr/>
          <a:lstStyle/>
          <a:p>
            <a:pPr lvl="3" algn="ctr"/>
            <a:endParaRPr lang="lt-LT" sz="2200" i="1" dirty="0">
              <a:solidFill>
                <a:srgbClr val="385D6D"/>
              </a:solidFill>
            </a:endParaRPr>
          </a:p>
          <a:p>
            <a:pPr lvl="3" algn="ctr"/>
            <a:endParaRPr lang="lt-LT" sz="2200" i="1" dirty="0">
              <a:solidFill>
                <a:srgbClr val="385D6D"/>
              </a:solidFill>
            </a:endParaRPr>
          </a:p>
          <a:p>
            <a:pPr marL="342900" indent="-342900" algn="just">
              <a:lnSpc>
                <a:spcPct val="120000"/>
              </a:lnSpc>
              <a:buFont typeface="Wingdings" panose="05000000000000000000" pitchFamily="2" charset="2"/>
              <a:buChar char="Ø"/>
            </a:pPr>
            <a:r>
              <a:rPr lang="lt-LT" sz="2000" dirty="0">
                <a:solidFill>
                  <a:srgbClr val="385D6D"/>
                </a:solidFill>
                <a:latin typeface="+mn-lt"/>
              </a:rPr>
              <a:t>Įsitikinkite, kad vienodai suprantate projekto esmę ir siektinus rezultatus</a:t>
            </a:r>
            <a:endParaRPr lang="en-US" sz="2000" dirty="0">
              <a:solidFill>
                <a:srgbClr val="385D6D"/>
              </a:solidFill>
              <a:latin typeface="+mn-lt"/>
            </a:endParaRPr>
          </a:p>
          <a:p>
            <a:pPr marL="342900" indent="-342900" algn="just">
              <a:lnSpc>
                <a:spcPct val="120000"/>
              </a:lnSpc>
              <a:buFont typeface="Wingdings" panose="05000000000000000000" pitchFamily="2" charset="2"/>
              <a:buChar char="Ø"/>
            </a:pPr>
            <a:r>
              <a:rPr lang="lt-LT" sz="2000" dirty="0">
                <a:solidFill>
                  <a:srgbClr val="385D6D"/>
                </a:solidFill>
                <a:latin typeface="+mn-lt"/>
              </a:rPr>
              <a:t>Peržvelkite veiklas, pasiekimus, rodiklius </a:t>
            </a:r>
          </a:p>
          <a:p>
            <a:pPr marL="342900" indent="-342900" algn="just">
              <a:lnSpc>
                <a:spcPct val="120000"/>
              </a:lnSpc>
              <a:buFont typeface="Wingdings" panose="05000000000000000000" pitchFamily="2" charset="2"/>
              <a:buChar char="Ø"/>
            </a:pPr>
            <a:r>
              <a:rPr lang="lt-LT" sz="2000" dirty="0">
                <a:solidFill>
                  <a:srgbClr val="385D6D"/>
                </a:solidFill>
                <a:latin typeface="+mn-lt"/>
              </a:rPr>
              <a:t>Kiekvieno partnerio atsakomybes ir funkcijas</a:t>
            </a:r>
          </a:p>
          <a:p>
            <a:pPr marL="342900" indent="-342900" algn="just">
              <a:lnSpc>
                <a:spcPct val="120000"/>
              </a:lnSpc>
              <a:buFont typeface="Wingdings" panose="05000000000000000000" pitchFamily="2" charset="2"/>
              <a:buChar char="Ø"/>
            </a:pPr>
            <a:r>
              <a:rPr lang="lt-LT" sz="2000" dirty="0">
                <a:solidFill>
                  <a:srgbClr val="385D6D"/>
                </a:solidFill>
                <a:latin typeface="+mn-lt"/>
              </a:rPr>
              <a:t>Oficialiai paskirkite personalą ir patvirtinkite valdymo struktūras</a:t>
            </a:r>
          </a:p>
          <a:p>
            <a:pPr marL="342900" indent="-342900" algn="just">
              <a:lnSpc>
                <a:spcPct val="120000"/>
              </a:lnSpc>
              <a:buFont typeface="Wingdings" panose="05000000000000000000" pitchFamily="2" charset="2"/>
              <a:buChar char="Ø"/>
            </a:pPr>
            <a:r>
              <a:rPr lang="lt-LT" sz="2000" dirty="0">
                <a:solidFill>
                  <a:srgbClr val="385D6D"/>
                </a:solidFill>
              </a:rPr>
              <a:t>Patvirtinkite detalius planus su terminais </a:t>
            </a:r>
          </a:p>
          <a:p>
            <a:pPr marL="342900" indent="-342900" algn="just">
              <a:lnSpc>
                <a:spcPct val="120000"/>
              </a:lnSpc>
              <a:buFont typeface="Wingdings" panose="05000000000000000000" pitchFamily="2" charset="2"/>
              <a:buChar char="Ø"/>
            </a:pPr>
            <a:r>
              <a:rPr lang="lt-LT" sz="2000" dirty="0">
                <a:solidFill>
                  <a:srgbClr val="385D6D"/>
                </a:solidFill>
                <a:latin typeface="+mn-lt"/>
              </a:rPr>
              <a:t>Sutarkite dėl komunikacijos priemonių bei atsiskaitymo ir stebėsenos užduočių</a:t>
            </a:r>
          </a:p>
          <a:p>
            <a:pPr marL="342900" indent="-342900" algn="just">
              <a:lnSpc>
                <a:spcPct val="120000"/>
              </a:lnSpc>
              <a:buFont typeface="Wingdings" panose="05000000000000000000" pitchFamily="2" charset="2"/>
              <a:buChar char="Ø"/>
            </a:pPr>
            <a:r>
              <a:rPr lang="lt-LT" sz="2000" dirty="0">
                <a:solidFill>
                  <a:srgbClr val="385D6D"/>
                </a:solidFill>
                <a:latin typeface="+mn-lt"/>
              </a:rPr>
              <a:t>Įsitikinkite, kad vienodai suprantate biudžeto reikalavimus, pinigų srautus ir tinkamas išlaidas</a:t>
            </a:r>
          </a:p>
          <a:p>
            <a:pPr marL="342900" indent="-342900" algn="ctr">
              <a:buFont typeface="Wingdings" panose="05000000000000000000" pitchFamily="2" charset="2"/>
              <a:buChar char="Ø"/>
            </a:pPr>
            <a:endParaRPr lang="en-US" sz="2000" dirty="0">
              <a:latin typeface="+mn-lt"/>
            </a:endParaRPr>
          </a:p>
          <a:p>
            <a:pPr marL="342900" indent="-342900" algn="ctr">
              <a:buFont typeface="Wingdings" panose="05000000000000000000" pitchFamily="2" charset="2"/>
              <a:buChar char="Ø"/>
            </a:pPr>
            <a:endParaRPr lang="en-US" sz="2000" dirty="0">
              <a:latin typeface="+mn-lt"/>
            </a:endParaRPr>
          </a:p>
          <a:p>
            <a:endParaRPr lang="en-US" sz="2000" dirty="0">
              <a:latin typeface="+mn-lt"/>
            </a:endParaRPr>
          </a:p>
          <a:p>
            <a:endParaRPr lang="en-US" sz="2000" dirty="0">
              <a:solidFill>
                <a:srgbClr val="385D6D"/>
              </a:solidFill>
            </a:endParaRPr>
          </a:p>
          <a:p>
            <a:pPr marL="342900" indent="-342900">
              <a:buFontTx/>
              <a:buChar char="-"/>
            </a:pPr>
            <a:endParaRPr lang="lt-LT" dirty="0"/>
          </a:p>
        </p:txBody>
      </p:sp>
      <p:sp>
        <p:nvSpPr>
          <p:cNvPr id="4" name="Pavadinimas 3">
            <a:extLst>
              <a:ext uri="{FF2B5EF4-FFF2-40B4-BE49-F238E27FC236}">
                <a16:creationId xmlns:a16="http://schemas.microsoft.com/office/drawing/2014/main" id="{1ED7CC62-037E-473F-8504-A3B4DBFBC7AD}"/>
              </a:ext>
            </a:extLst>
          </p:cNvPr>
          <p:cNvSpPr>
            <a:spLocks noGrp="1"/>
          </p:cNvSpPr>
          <p:nvPr>
            <p:ph type="title" idx="13"/>
          </p:nvPr>
        </p:nvSpPr>
        <p:spPr>
          <a:xfrm>
            <a:off x="3430324" y="326102"/>
            <a:ext cx="5181172" cy="609723"/>
          </a:xfrm>
        </p:spPr>
        <p:txBody>
          <a:bodyPr/>
          <a:lstStyle/>
          <a:p>
            <a:r>
              <a:rPr lang="lt-LT" sz="2700">
                <a:solidFill>
                  <a:srgbClr val="385D6D"/>
                </a:solidFill>
              </a:rPr>
              <a:t>Pirminio susitikimo svarba</a:t>
            </a:r>
            <a:endParaRPr lang="lt-LT" sz="2700" dirty="0">
              <a:solidFill>
                <a:srgbClr val="385D6D"/>
              </a:solidFill>
            </a:endParaRPr>
          </a:p>
        </p:txBody>
      </p:sp>
      <p:graphicFrame>
        <p:nvGraphicFramePr>
          <p:cNvPr id="6" name="Diagram 3">
            <a:extLst>
              <a:ext uri="{FF2B5EF4-FFF2-40B4-BE49-F238E27FC236}">
                <a16:creationId xmlns:a16="http://schemas.microsoft.com/office/drawing/2014/main" id="{3653A841-5BAA-439E-9FA1-26048627FAEA}"/>
              </a:ext>
            </a:extLst>
          </p:cNvPr>
          <p:cNvGraphicFramePr/>
          <p:nvPr/>
        </p:nvGraphicFramePr>
        <p:xfrm>
          <a:off x="5877485" y="835025"/>
          <a:ext cx="3161040" cy="3051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4">
            <a:extLst>
              <a:ext uri="{FF2B5EF4-FFF2-40B4-BE49-F238E27FC236}">
                <a16:creationId xmlns:a16="http://schemas.microsoft.com/office/drawing/2014/main" id="{8414C3D6-B59F-4F91-BBE9-3187E32890B6}"/>
              </a:ext>
            </a:extLst>
          </p:cNvPr>
          <p:cNvGraphicFramePr/>
          <p:nvPr/>
        </p:nvGraphicFramePr>
        <p:xfrm>
          <a:off x="5877485" y="2971800"/>
          <a:ext cx="3161040" cy="3051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ectangle 4">
            <a:extLst>
              <a:ext uri="{FF2B5EF4-FFF2-40B4-BE49-F238E27FC236}">
                <a16:creationId xmlns:a16="http://schemas.microsoft.com/office/drawing/2014/main" id="{9280E271-986E-4C3C-A897-3A3090DFADE2}"/>
              </a:ext>
            </a:extLst>
          </p:cNvPr>
          <p:cNvSpPr/>
          <p:nvPr/>
        </p:nvSpPr>
        <p:spPr>
          <a:xfrm>
            <a:off x="-898620" y="935825"/>
            <a:ext cx="8366219" cy="1046440"/>
          </a:xfrm>
          <a:prstGeom prst="rect">
            <a:avLst/>
          </a:prstGeom>
        </p:spPr>
        <p:txBody>
          <a:bodyPr wrap="square">
            <a:spAutoFit/>
          </a:bodyPr>
          <a:lstStyle/>
          <a:p>
            <a:pPr lvl="3" algn="ctr"/>
            <a:endParaRPr lang="lt-LT" sz="2200" i="1" dirty="0">
              <a:solidFill>
                <a:srgbClr val="385D6D"/>
              </a:solidFill>
            </a:endParaRPr>
          </a:p>
          <a:p>
            <a:pPr lvl="3" algn="ctr"/>
            <a:r>
              <a:rPr lang="lt-LT" sz="2000" i="1" dirty="0">
                <a:solidFill>
                  <a:srgbClr val="385D6D"/>
                </a:solidFill>
              </a:rPr>
              <a:t>Visus šiuos klausimus turite aptarti </a:t>
            </a:r>
            <a:r>
              <a:rPr lang="lt-LT" sz="2000" b="1" i="1" dirty="0">
                <a:solidFill>
                  <a:srgbClr val="385D6D"/>
                </a:solidFill>
              </a:rPr>
              <a:t>pirminio susitikimo </a:t>
            </a:r>
            <a:r>
              <a:rPr lang="lt-LT" sz="2000" i="1" dirty="0">
                <a:solidFill>
                  <a:srgbClr val="385D6D"/>
                </a:solidFill>
              </a:rPr>
              <a:t>su partneriais metu </a:t>
            </a:r>
            <a:endParaRPr lang="lt-LT" sz="2000" b="1" i="1" dirty="0">
              <a:solidFill>
                <a:srgbClr val="385D6D"/>
              </a:solidFill>
            </a:endParaRPr>
          </a:p>
        </p:txBody>
      </p:sp>
    </p:spTree>
    <p:extLst>
      <p:ext uri="{BB962C8B-B14F-4D97-AF65-F5344CB8AC3E}">
        <p14:creationId xmlns:p14="http://schemas.microsoft.com/office/powerpoint/2010/main" val="263407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3EF867-EEE4-41E2-B2E3-5856C2ED0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2818" y="263704"/>
            <a:ext cx="2871940" cy="3505200"/>
          </a:xfrm>
          <a:prstGeom prst="rect">
            <a:avLst/>
          </a:prstGeom>
        </p:spPr>
      </p:pic>
      <p:pic>
        <p:nvPicPr>
          <p:cNvPr id="9" name="Picture 8">
            <a:extLst>
              <a:ext uri="{FF2B5EF4-FFF2-40B4-BE49-F238E27FC236}">
                <a16:creationId xmlns:a16="http://schemas.microsoft.com/office/drawing/2014/main" id="{768732F3-D780-42AD-AAFB-A449B20DC5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5819" r="873" b="3772"/>
          <a:stretch/>
        </p:blipFill>
        <p:spPr>
          <a:xfrm>
            <a:off x="3019862" y="928471"/>
            <a:ext cx="6124138" cy="6018293"/>
          </a:xfrm>
          <a:prstGeom prst="rect">
            <a:avLst/>
          </a:prstGeom>
        </p:spPr>
      </p:pic>
      <p:sp>
        <p:nvSpPr>
          <p:cNvPr id="2" name="Slide Number Placeholder 1">
            <a:extLst>
              <a:ext uri="{FF2B5EF4-FFF2-40B4-BE49-F238E27FC236}">
                <a16:creationId xmlns:a16="http://schemas.microsoft.com/office/drawing/2014/main" id="{F46AABBE-474E-4E2F-8A43-A229A453108B}"/>
              </a:ext>
            </a:extLst>
          </p:cNvPr>
          <p:cNvSpPr>
            <a:spLocks noGrp="1"/>
          </p:cNvSpPr>
          <p:nvPr>
            <p:ph type="sldNum" idx="12"/>
          </p:nvPr>
        </p:nvSpPr>
        <p:spPr/>
        <p:txBody>
          <a:bodyPr/>
          <a:lstStyle/>
          <a:p>
            <a:pPr algn="r"/>
            <a:fld id="{BFC69D44-8109-4B4C-A4CF-7923E8F8B211}" type="slidenum">
              <a:rPr lang="en-US" smtClean="0"/>
              <a:pPr algn="r"/>
              <a:t>15</a:t>
            </a:fld>
            <a:endParaRPr lang="en-US" dirty="0"/>
          </a:p>
        </p:txBody>
      </p:sp>
      <p:sp>
        <p:nvSpPr>
          <p:cNvPr id="4" name="Title 3">
            <a:extLst>
              <a:ext uri="{FF2B5EF4-FFF2-40B4-BE49-F238E27FC236}">
                <a16:creationId xmlns:a16="http://schemas.microsoft.com/office/drawing/2014/main" id="{F8755527-080D-443D-940D-DDCA18F5A7EA}"/>
              </a:ext>
            </a:extLst>
          </p:cNvPr>
          <p:cNvSpPr>
            <a:spLocks noGrp="1"/>
          </p:cNvSpPr>
          <p:nvPr>
            <p:ph type="title" idx="13"/>
          </p:nvPr>
        </p:nvSpPr>
        <p:spPr>
          <a:xfrm>
            <a:off x="3581400" y="24860"/>
            <a:ext cx="5410200" cy="609723"/>
          </a:xfrm>
        </p:spPr>
        <p:txBody>
          <a:bodyPr/>
          <a:lstStyle/>
          <a:p>
            <a:r>
              <a:rPr lang="lv-LV" sz="2700" dirty="0">
                <a:solidFill>
                  <a:srgbClr val="385D6D"/>
                </a:solidFill>
                <a:latin typeface="+mn-lt"/>
              </a:rPr>
              <a:t>Valdymo ir steb</a:t>
            </a:r>
            <a:r>
              <a:rPr lang="lt-LT" sz="2700" dirty="0">
                <a:solidFill>
                  <a:srgbClr val="385D6D"/>
                </a:solidFill>
                <a:latin typeface="+mn-lt"/>
              </a:rPr>
              <a:t>ėsenos sistema</a:t>
            </a:r>
          </a:p>
        </p:txBody>
      </p:sp>
      <p:sp>
        <p:nvSpPr>
          <p:cNvPr id="7" name="TextBox 6">
            <a:extLst>
              <a:ext uri="{FF2B5EF4-FFF2-40B4-BE49-F238E27FC236}">
                <a16:creationId xmlns:a16="http://schemas.microsoft.com/office/drawing/2014/main" id="{1C71D0B1-FED1-4FDE-9D1C-F86876BD4C60}"/>
              </a:ext>
            </a:extLst>
          </p:cNvPr>
          <p:cNvSpPr txBox="1"/>
          <p:nvPr/>
        </p:nvSpPr>
        <p:spPr>
          <a:xfrm>
            <a:off x="3556906" y="5176901"/>
            <a:ext cx="1773022" cy="707886"/>
          </a:xfrm>
          <a:prstGeom prst="rect">
            <a:avLst/>
          </a:prstGeom>
          <a:noFill/>
        </p:spPr>
        <p:txBody>
          <a:bodyPr wrap="square" rtlCol="0">
            <a:spAutoFit/>
          </a:bodyPr>
          <a:lstStyle/>
          <a:p>
            <a:r>
              <a:rPr lang="lv-LV" sz="2000" b="1" dirty="0">
                <a:solidFill>
                  <a:srgbClr val="F59121"/>
                </a:solidFill>
              </a:rPr>
              <a:t>Kas</a:t>
            </a:r>
            <a:r>
              <a:rPr lang="lv-LV" sz="2000" dirty="0">
                <a:solidFill>
                  <a:schemeClr val="tx2"/>
                </a:solidFill>
              </a:rPr>
              <a:t> </a:t>
            </a:r>
            <a:r>
              <a:rPr lang="lv-LV" sz="2000" dirty="0">
                <a:solidFill>
                  <a:srgbClr val="385D6D"/>
                </a:solidFill>
              </a:rPr>
              <a:t>už ką  </a:t>
            </a:r>
            <a:r>
              <a:rPr lang="lv-LV" sz="2000" b="1" dirty="0">
                <a:solidFill>
                  <a:srgbClr val="F59121"/>
                </a:solidFill>
              </a:rPr>
              <a:t>atsakingas</a:t>
            </a:r>
            <a:r>
              <a:rPr lang="lv-LV" sz="2000" dirty="0">
                <a:solidFill>
                  <a:schemeClr val="tx2"/>
                </a:solidFill>
              </a:rPr>
              <a:t>?</a:t>
            </a:r>
            <a:endParaRPr lang="en-US" sz="2000" dirty="0"/>
          </a:p>
        </p:txBody>
      </p:sp>
      <p:sp>
        <p:nvSpPr>
          <p:cNvPr id="8" name="Rectangle 7">
            <a:extLst>
              <a:ext uri="{FF2B5EF4-FFF2-40B4-BE49-F238E27FC236}">
                <a16:creationId xmlns:a16="http://schemas.microsoft.com/office/drawing/2014/main" id="{A645DDEF-3B7E-4404-B2EE-7B65BF9C500F}"/>
              </a:ext>
            </a:extLst>
          </p:cNvPr>
          <p:cNvSpPr/>
          <p:nvPr/>
        </p:nvSpPr>
        <p:spPr>
          <a:xfrm>
            <a:off x="3625959" y="3341236"/>
            <a:ext cx="1447800" cy="707886"/>
          </a:xfrm>
          <a:prstGeom prst="rect">
            <a:avLst/>
          </a:prstGeom>
        </p:spPr>
        <p:txBody>
          <a:bodyPr wrap="square">
            <a:spAutoFit/>
          </a:bodyPr>
          <a:lstStyle/>
          <a:p>
            <a:r>
              <a:rPr lang="lv-LV" sz="2000" b="1" dirty="0">
                <a:solidFill>
                  <a:srgbClr val="F59121"/>
                </a:solidFill>
              </a:rPr>
              <a:t>Kas</a:t>
            </a:r>
            <a:r>
              <a:rPr lang="lv-LV" sz="2000" dirty="0">
                <a:solidFill>
                  <a:schemeClr val="tx2"/>
                </a:solidFill>
              </a:rPr>
              <a:t> </a:t>
            </a:r>
            <a:r>
              <a:rPr lang="lv-LV" sz="2000" dirty="0">
                <a:solidFill>
                  <a:srgbClr val="385D6D"/>
                </a:solidFill>
              </a:rPr>
              <a:t>už ką   </a:t>
            </a:r>
            <a:r>
              <a:rPr lang="lv-LV" sz="2000" b="1" dirty="0">
                <a:solidFill>
                  <a:srgbClr val="F59121"/>
                </a:solidFill>
              </a:rPr>
              <a:t>moka</a:t>
            </a:r>
            <a:r>
              <a:rPr lang="lv-LV" sz="2000" dirty="0">
                <a:solidFill>
                  <a:schemeClr val="tx2"/>
                </a:solidFill>
              </a:rPr>
              <a:t>?</a:t>
            </a:r>
          </a:p>
        </p:txBody>
      </p:sp>
      <p:sp>
        <p:nvSpPr>
          <p:cNvPr id="10" name="Rectangle 9">
            <a:extLst>
              <a:ext uri="{FF2B5EF4-FFF2-40B4-BE49-F238E27FC236}">
                <a16:creationId xmlns:a16="http://schemas.microsoft.com/office/drawing/2014/main" id="{E57D11BD-E2CA-46EB-B1AD-940BCBBB4BD0}"/>
              </a:ext>
            </a:extLst>
          </p:cNvPr>
          <p:cNvSpPr/>
          <p:nvPr/>
        </p:nvSpPr>
        <p:spPr>
          <a:xfrm>
            <a:off x="5414312" y="1904767"/>
            <a:ext cx="1461298" cy="1323439"/>
          </a:xfrm>
          <a:prstGeom prst="rect">
            <a:avLst/>
          </a:prstGeom>
        </p:spPr>
        <p:txBody>
          <a:bodyPr wrap="square">
            <a:spAutoFit/>
          </a:bodyPr>
          <a:lstStyle/>
          <a:p>
            <a:r>
              <a:rPr lang="lv-LV" sz="2000" b="1" dirty="0">
                <a:solidFill>
                  <a:srgbClr val="F59121"/>
                </a:solidFill>
              </a:rPr>
              <a:t>Kokie</a:t>
            </a:r>
            <a:r>
              <a:rPr lang="lv-LV" sz="2000" b="1" dirty="0">
                <a:solidFill>
                  <a:schemeClr val="tx2"/>
                </a:solidFill>
              </a:rPr>
              <a:t> </a:t>
            </a:r>
            <a:r>
              <a:rPr lang="lv-LV" sz="2000" dirty="0">
                <a:solidFill>
                  <a:srgbClr val="385D6D"/>
                </a:solidFill>
              </a:rPr>
              <a:t>užduočių atlikimo terminai?</a:t>
            </a:r>
          </a:p>
        </p:txBody>
      </p:sp>
      <p:sp>
        <p:nvSpPr>
          <p:cNvPr id="11" name="Rectangle 10">
            <a:extLst>
              <a:ext uri="{FF2B5EF4-FFF2-40B4-BE49-F238E27FC236}">
                <a16:creationId xmlns:a16="http://schemas.microsoft.com/office/drawing/2014/main" id="{E79578BA-A2A0-4B2F-8EB5-81CA9BD8257B}"/>
              </a:ext>
            </a:extLst>
          </p:cNvPr>
          <p:cNvSpPr/>
          <p:nvPr/>
        </p:nvSpPr>
        <p:spPr>
          <a:xfrm>
            <a:off x="7388758" y="1396952"/>
            <a:ext cx="1702358" cy="1323439"/>
          </a:xfrm>
          <a:prstGeom prst="rect">
            <a:avLst/>
          </a:prstGeom>
        </p:spPr>
        <p:txBody>
          <a:bodyPr wrap="square">
            <a:spAutoFit/>
          </a:bodyPr>
          <a:lstStyle/>
          <a:p>
            <a:r>
              <a:rPr lang="lv-LV" sz="2000" b="1" dirty="0">
                <a:solidFill>
                  <a:srgbClr val="F59121"/>
                </a:solidFill>
              </a:rPr>
              <a:t>Kaip</a:t>
            </a:r>
            <a:r>
              <a:rPr lang="lv-LV" sz="2000" dirty="0">
                <a:solidFill>
                  <a:schemeClr val="tx2"/>
                </a:solidFill>
              </a:rPr>
              <a:t> užtikrinsime pasiekimų kokybę</a:t>
            </a:r>
            <a:r>
              <a:rPr lang="en-US" sz="2000" dirty="0">
                <a:solidFill>
                  <a:srgbClr val="385D6D"/>
                </a:solidFill>
              </a:rPr>
              <a:t>?</a:t>
            </a:r>
            <a:endParaRPr lang="lv-LV" sz="2000" dirty="0">
              <a:solidFill>
                <a:srgbClr val="385D6D"/>
              </a:solidFill>
            </a:endParaRPr>
          </a:p>
        </p:txBody>
      </p:sp>
      <p:sp>
        <p:nvSpPr>
          <p:cNvPr id="15" name="Rectangle 14">
            <a:extLst>
              <a:ext uri="{FF2B5EF4-FFF2-40B4-BE49-F238E27FC236}">
                <a16:creationId xmlns:a16="http://schemas.microsoft.com/office/drawing/2014/main" id="{411FD49E-E1EA-4EC2-89D2-52A280C1E45F}"/>
              </a:ext>
            </a:extLst>
          </p:cNvPr>
          <p:cNvSpPr/>
          <p:nvPr/>
        </p:nvSpPr>
        <p:spPr>
          <a:xfrm>
            <a:off x="3313691" y="1197794"/>
            <a:ext cx="1521454" cy="1015663"/>
          </a:xfrm>
          <a:prstGeom prst="rect">
            <a:avLst/>
          </a:prstGeom>
        </p:spPr>
        <p:txBody>
          <a:bodyPr wrap="square">
            <a:spAutoFit/>
          </a:bodyPr>
          <a:lstStyle/>
          <a:p>
            <a:r>
              <a:rPr lang="lv-LV" sz="2000" b="1" dirty="0">
                <a:solidFill>
                  <a:srgbClr val="F59121"/>
                </a:solidFill>
              </a:rPr>
              <a:t>Kaip</a:t>
            </a:r>
            <a:r>
              <a:rPr lang="lv-LV" sz="2000" dirty="0">
                <a:solidFill>
                  <a:schemeClr val="tx2"/>
                </a:solidFill>
              </a:rPr>
              <a:t> </a:t>
            </a:r>
            <a:r>
              <a:rPr lang="lv-LV" sz="2000" dirty="0">
                <a:solidFill>
                  <a:srgbClr val="385D6D"/>
                </a:solidFill>
              </a:rPr>
              <a:t>matuosime pažangą?</a:t>
            </a:r>
          </a:p>
        </p:txBody>
      </p:sp>
      <p:pic>
        <p:nvPicPr>
          <p:cNvPr id="17" name="Picture 16">
            <a:extLst>
              <a:ext uri="{FF2B5EF4-FFF2-40B4-BE49-F238E27FC236}">
                <a16:creationId xmlns:a16="http://schemas.microsoft.com/office/drawing/2014/main" id="{EA4AAA4B-5EBC-45F5-9031-B76919155A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249" y="1858888"/>
            <a:ext cx="2679842" cy="2176065"/>
          </a:xfrm>
          <a:prstGeom prst="rect">
            <a:avLst/>
          </a:prstGeom>
        </p:spPr>
      </p:pic>
      <p:sp>
        <p:nvSpPr>
          <p:cNvPr id="18" name="Rectangle 17">
            <a:extLst>
              <a:ext uri="{FF2B5EF4-FFF2-40B4-BE49-F238E27FC236}">
                <a16:creationId xmlns:a16="http://schemas.microsoft.com/office/drawing/2014/main" id="{1EDD6BE3-8E56-4763-8AD0-2A99DCE5C6D3}"/>
              </a:ext>
            </a:extLst>
          </p:cNvPr>
          <p:cNvSpPr/>
          <p:nvPr/>
        </p:nvSpPr>
        <p:spPr>
          <a:xfrm>
            <a:off x="1093267" y="2058672"/>
            <a:ext cx="1867041" cy="1631216"/>
          </a:xfrm>
          <a:prstGeom prst="rect">
            <a:avLst/>
          </a:prstGeom>
        </p:spPr>
        <p:txBody>
          <a:bodyPr wrap="square">
            <a:spAutoFit/>
          </a:bodyPr>
          <a:lstStyle/>
          <a:p>
            <a:r>
              <a:rPr lang="lv-LV" sz="2000" b="1" dirty="0">
                <a:solidFill>
                  <a:srgbClr val="F59121"/>
                </a:solidFill>
              </a:rPr>
              <a:t>Kaip</a:t>
            </a:r>
            <a:r>
              <a:rPr lang="lv-LV" sz="2000" dirty="0">
                <a:solidFill>
                  <a:schemeClr val="tx2"/>
                </a:solidFill>
              </a:rPr>
              <a:t> </a:t>
            </a:r>
            <a:r>
              <a:rPr lang="lv-LV" sz="2000" dirty="0">
                <a:solidFill>
                  <a:srgbClr val="385D6D"/>
                </a:solidFill>
              </a:rPr>
              <a:t>kontroliuosime biudžetą ir finansinius srautus?</a:t>
            </a:r>
          </a:p>
        </p:txBody>
      </p:sp>
      <p:pic>
        <p:nvPicPr>
          <p:cNvPr id="20" name="Picture 19">
            <a:extLst>
              <a:ext uri="{FF2B5EF4-FFF2-40B4-BE49-F238E27FC236}">
                <a16:creationId xmlns:a16="http://schemas.microsoft.com/office/drawing/2014/main" id="{7D191B29-8E9B-4A9F-91C2-29C707D850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020" y="3974412"/>
            <a:ext cx="2679842" cy="2622644"/>
          </a:xfrm>
          <a:prstGeom prst="rect">
            <a:avLst/>
          </a:prstGeom>
        </p:spPr>
      </p:pic>
      <p:sp>
        <p:nvSpPr>
          <p:cNvPr id="22" name="Rectangle 21">
            <a:extLst>
              <a:ext uri="{FF2B5EF4-FFF2-40B4-BE49-F238E27FC236}">
                <a16:creationId xmlns:a16="http://schemas.microsoft.com/office/drawing/2014/main" id="{D6990C39-2BB5-4579-92DB-B355AD86A911}"/>
              </a:ext>
            </a:extLst>
          </p:cNvPr>
          <p:cNvSpPr/>
          <p:nvPr/>
        </p:nvSpPr>
        <p:spPr>
          <a:xfrm>
            <a:off x="838201" y="4347015"/>
            <a:ext cx="2055432" cy="1631216"/>
          </a:xfrm>
          <a:prstGeom prst="rect">
            <a:avLst/>
          </a:prstGeom>
        </p:spPr>
        <p:txBody>
          <a:bodyPr wrap="square">
            <a:spAutoFit/>
          </a:bodyPr>
          <a:lstStyle/>
          <a:p>
            <a:r>
              <a:rPr lang="lv-LV" sz="2000" b="1" dirty="0">
                <a:solidFill>
                  <a:srgbClr val="F59121"/>
                </a:solidFill>
              </a:rPr>
              <a:t>  Ar </a:t>
            </a:r>
            <a:r>
              <a:rPr lang="lt-LT" sz="2000" dirty="0">
                <a:solidFill>
                  <a:srgbClr val="385D6D"/>
                </a:solidFill>
              </a:rPr>
              <a:t>numatytas grįžtamasis ryšys (statistika, vertinimas, atsiliepimai)</a:t>
            </a:r>
            <a:endParaRPr lang="lv-LV" dirty="0"/>
          </a:p>
        </p:txBody>
      </p:sp>
    </p:spTree>
    <p:extLst>
      <p:ext uri="{BB962C8B-B14F-4D97-AF65-F5344CB8AC3E}">
        <p14:creationId xmlns:p14="http://schemas.microsoft.com/office/powerpoint/2010/main" val="312693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5" grpId="0"/>
      <p:bldP spid="18"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559F770C-3D3B-40C1-B49C-BFC8F6DF3F95}"/>
              </a:ext>
            </a:extLst>
          </p:cNvPr>
          <p:cNvSpPr>
            <a:spLocks noGrp="1"/>
          </p:cNvSpPr>
          <p:nvPr>
            <p:ph type="sldNum" idx="12"/>
          </p:nvPr>
        </p:nvSpPr>
        <p:spPr/>
        <p:txBody>
          <a:bodyPr/>
          <a:lstStyle/>
          <a:p>
            <a:pPr algn="r"/>
            <a:fld id="{BFC69D44-8109-4B4C-A4CF-7923E8F8B211}" type="slidenum">
              <a:rPr lang="en-US" smtClean="0"/>
              <a:pPr algn="r"/>
              <a:t>16</a:t>
            </a:fld>
            <a:endParaRPr lang="en-US" dirty="0"/>
          </a:p>
        </p:txBody>
      </p:sp>
      <p:sp>
        <p:nvSpPr>
          <p:cNvPr id="3" name="Turinio vietos rezervavimo ženklas 2">
            <a:extLst>
              <a:ext uri="{FF2B5EF4-FFF2-40B4-BE49-F238E27FC236}">
                <a16:creationId xmlns:a16="http://schemas.microsoft.com/office/drawing/2014/main" id="{25DC58B7-2C89-4089-BC62-EDDB59645C18}"/>
              </a:ext>
            </a:extLst>
          </p:cNvPr>
          <p:cNvSpPr>
            <a:spLocks noGrp="1"/>
          </p:cNvSpPr>
          <p:nvPr>
            <p:ph idx="1"/>
          </p:nvPr>
        </p:nvSpPr>
        <p:spPr>
          <a:xfrm>
            <a:off x="7716" y="1295400"/>
            <a:ext cx="9651698" cy="4648201"/>
          </a:xfrm>
        </p:spPr>
        <p:txBody>
          <a:bodyPr/>
          <a:lstStyle/>
          <a:p>
            <a:pPr marL="342900" indent="-342900">
              <a:buFontTx/>
              <a:buChar char="-"/>
            </a:pPr>
            <a:r>
              <a:rPr lang="lt-LT" sz="2000" dirty="0">
                <a:solidFill>
                  <a:srgbClr val="385D6D"/>
                </a:solidFill>
                <a:latin typeface="+mn-lt"/>
              </a:rPr>
              <a:t>Patikima ir laiku gaunama informacija</a:t>
            </a:r>
            <a:r>
              <a:rPr lang="en-GB" sz="2000" dirty="0">
                <a:solidFill>
                  <a:srgbClr val="385D6D"/>
                </a:solidFill>
                <a:latin typeface="+mn-lt"/>
              </a:rPr>
              <a:t>,</a:t>
            </a:r>
            <a:r>
              <a:rPr lang="lt-LT" sz="2000" dirty="0">
                <a:solidFill>
                  <a:srgbClr val="385D6D"/>
                </a:solidFill>
                <a:latin typeface="+mn-lt"/>
              </a:rPr>
              <a:t> tinkama naudoti ataskaitoms </a:t>
            </a:r>
          </a:p>
          <a:p>
            <a:pPr marL="342900" indent="-342900">
              <a:buFontTx/>
              <a:buChar char="-"/>
            </a:pPr>
            <a:r>
              <a:rPr lang="lt-LT" sz="2000" dirty="0">
                <a:solidFill>
                  <a:srgbClr val="385D6D"/>
                </a:solidFill>
                <a:latin typeface="+mn-lt"/>
              </a:rPr>
              <a:t>Paskirti atsakingi asmenys ir užduotys</a:t>
            </a:r>
            <a:endParaRPr lang="en-US" sz="2000" dirty="0">
              <a:solidFill>
                <a:srgbClr val="385D6D"/>
              </a:solidFill>
              <a:latin typeface="+mn-lt"/>
            </a:endParaRPr>
          </a:p>
          <a:p>
            <a:pPr marL="342900" indent="-342900">
              <a:buFontTx/>
              <a:buChar char="-"/>
            </a:pPr>
            <a:r>
              <a:rPr lang="lt-LT" sz="2000" dirty="0">
                <a:solidFill>
                  <a:srgbClr val="385D6D"/>
                </a:solidFill>
                <a:latin typeface="+mn-lt"/>
              </a:rPr>
              <a:t>Nustatyti duomenų šaltiniai stebėsenai</a:t>
            </a:r>
          </a:p>
          <a:p>
            <a:pPr marL="342900" indent="-342900">
              <a:buFontTx/>
              <a:buChar char="-"/>
            </a:pPr>
            <a:r>
              <a:rPr lang="lt-LT" sz="2000" dirty="0">
                <a:solidFill>
                  <a:srgbClr val="385D6D"/>
                </a:solidFill>
                <a:latin typeface="+mn-lt"/>
              </a:rPr>
              <a:t>Įtraukta visa projektui būtina informacija ir </a:t>
            </a:r>
            <a:r>
              <a:rPr lang="en-GB" sz="2000" dirty="0">
                <a:solidFill>
                  <a:srgbClr val="385D6D"/>
                </a:solidFill>
                <a:latin typeface="+mn-lt"/>
              </a:rPr>
              <a:t>ji </a:t>
            </a:r>
            <a:r>
              <a:rPr lang="lt-LT" sz="2000" dirty="0">
                <a:solidFill>
                  <a:srgbClr val="385D6D"/>
                </a:solidFill>
                <a:latin typeface="+mn-lt"/>
              </a:rPr>
              <a:t>reguliariai atnaujinama</a:t>
            </a:r>
            <a:endParaRPr lang="en-US" sz="2000" dirty="0">
              <a:solidFill>
                <a:srgbClr val="385D6D"/>
              </a:solidFill>
              <a:latin typeface="+mn-lt"/>
            </a:endParaRPr>
          </a:p>
          <a:p>
            <a:pPr marL="342900" indent="-342900">
              <a:buFontTx/>
              <a:buChar char="-"/>
            </a:pPr>
            <a:r>
              <a:rPr lang="lt-LT" sz="2000" dirty="0">
                <a:solidFill>
                  <a:srgbClr val="385D6D"/>
                </a:solidFill>
                <a:latin typeface="+mn-lt"/>
              </a:rPr>
              <a:t>Sutarta dėl bendrų šablonų ir internetinių priemonių </a:t>
            </a:r>
            <a:r>
              <a:rPr lang="en-US" sz="2000" dirty="0">
                <a:solidFill>
                  <a:srgbClr val="385D6D"/>
                </a:solidFill>
                <a:latin typeface="+mn-lt"/>
              </a:rPr>
              <a:t>(Basecamp, </a:t>
            </a:r>
            <a:r>
              <a:rPr lang="lt-LT" sz="2000" dirty="0">
                <a:solidFill>
                  <a:srgbClr val="385D6D"/>
                </a:solidFill>
                <a:latin typeface="+mn-lt"/>
              </a:rPr>
              <a:t>S</a:t>
            </a:r>
            <a:r>
              <a:rPr lang="en-US" sz="2000" dirty="0">
                <a:solidFill>
                  <a:srgbClr val="385D6D"/>
                </a:solidFill>
                <a:latin typeface="+mn-lt"/>
              </a:rPr>
              <a:t>lack, </a:t>
            </a:r>
            <a:r>
              <a:rPr lang="lt-LT" sz="2000" dirty="0">
                <a:solidFill>
                  <a:srgbClr val="385D6D"/>
                </a:solidFill>
                <a:latin typeface="+mn-lt"/>
              </a:rPr>
              <a:t>            </a:t>
            </a:r>
            <a:r>
              <a:rPr lang="en-US" sz="2000" dirty="0" err="1">
                <a:solidFill>
                  <a:srgbClr val="385D6D"/>
                </a:solidFill>
                <a:latin typeface="+mn-lt"/>
              </a:rPr>
              <a:t>Todoist</a:t>
            </a:r>
            <a:r>
              <a:rPr lang="en-US" sz="2000" dirty="0">
                <a:solidFill>
                  <a:srgbClr val="385D6D"/>
                </a:solidFill>
                <a:latin typeface="+mn-lt"/>
              </a:rPr>
              <a:t>, Google</a:t>
            </a:r>
            <a:r>
              <a:rPr lang="lt-LT" sz="2000" dirty="0">
                <a:solidFill>
                  <a:srgbClr val="385D6D"/>
                </a:solidFill>
                <a:latin typeface="+mn-lt"/>
              </a:rPr>
              <a:t> priemonės</a:t>
            </a:r>
            <a:r>
              <a:rPr lang="en-US" sz="2000" dirty="0">
                <a:solidFill>
                  <a:srgbClr val="385D6D"/>
                </a:solidFill>
                <a:latin typeface="+mn-lt"/>
              </a:rPr>
              <a:t>, Excel </a:t>
            </a:r>
            <a:r>
              <a:rPr lang="lt-LT" sz="2000" dirty="0">
                <a:solidFill>
                  <a:srgbClr val="385D6D"/>
                </a:solidFill>
                <a:latin typeface="+mn-lt"/>
              </a:rPr>
              <a:t>lentelės, </a:t>
            </a:r>
            <a:r>
              <a:rPr lang="lt-LT" sz="2000" dirty="0" err="1">
                <a:solidFill>
                  <a:srgbClr val="385D6D"/>
                </a:solidFill>
                <a:latin typeface="+mn-lt"/>
              </a:rPr>
              <a:t>Gantt</a:t>
            </a:r>
            <a:r>
              <a:rPr lang="lt-LT" sz="2000" dirty="0">
                <a:solidFill>
                  <a:srgbClr val="385D6D"/>
                </a:solidFill>
                <a:latin typeface="+mn-lt"/>
              </a:rPr>
              <a:t> diagrama</a:t>
            </a:r>
            <a:r>
              <a:rPr lang="en-US" sz="2000" dirty="0">
                <a:solidFill>
                  <a:srgbClr val="385D6D"/>
                </a:solidFill>
                <a:latin typeface="+mn-lt"/>
              </a:rPr>
              <a:t>)</a:t>
            </a:r>
          </a:p>
          <a:p>
            <a:pPr marL="342900" indent="-342900">
              <a:buFontTx/>
              <a:buChar char="-"/>
            </a:pPr>
            <a:endParaRPr lang="en-US" dirty="0"/>
          </a:p>
        </p:txBody>
      </p:sp>
      <p:sp>
        <p:nvSpPr>
          <p:cNvPr id="4" name="Pavadinimas 3">
            <a:extLst>
              <a:ext uri="{FF2B5EF4-FFF2-40B4-BE49-F238E27FC236}">
                <a16:creationId xmlns:a16="http://schemas.microsoft.com/office/drawing/2014/main" id="{98DC36C2-F3E1-4627-BD7E-51884819D929}"/>
              </a:ext>
            </a:extLst>
          </p:cNvPr>
          <p:cNvSpPr>
            <a:spLocks noGrp="1"/>
          </p:cNvSpPr>
          <p:nvPr>
            <p:ph type="title" idx="13"/>
          </p:nvPr>
        </p:nvSpPr>
        <p:spPr>
          <a:xfrm>
            <a:off x="3429428" y="331756"/>
            <a:ext cx="5181172" cy="609723"/>
          </a:xfrm>
        </p:spPr>
        <p:txBody>
          <a:bodyPr/>
          <a:lstStyle/>
          <a:p>
            <a:r>
              <a:rPr lang="lt-LT" sz="2700" dirty="0">
                <a:solidFill>
                  <a:srgbClr val="385D6D"/>
                </a:solidFill>
              </a:rPr>
              <a:t>Stebėsenos sistema rinkti patikimą informaciją</a:t>
            </a:r>
          </a:p>
        </p:txBody>
      </p:sp>
      <p:pic>
        <p:nvPicPr>
          <p:cNvPr id="8" name="Turinio vietos rezervavimo ženklas 4">
            <a:extLst>
              <a:ext uri="{FF2B5EF4-FFF2-40B4-BE49-F238E27FC236}">
                <a16:creationId xmlns:a16="http://schemas.microsoft.com/office/drawing/2014/main" id="{143CC23A-A67E-49DD-9D86-D5640A0DEB78}"/>
              </a:ext>
            </a:extLst>
          </p:cNvPr>
          <p:cNvPicPr>
            <a:picLocks noChangeAspect="1"/>
          </p:cNvPicPr>
          <p:nvPr/>
        </p:nvPicPr>
        <p:blipFill>
          <a:blip r:embed="rId3"/>
          <a:stretch>
            <a:fillRect/>
          </a:stretch>
        </p:blipFill>
        <p:spPr>
          <a:xfrm>
            <a:off x="374895" y="3160310"/>
            <a:ext cx="8394209" cy="3697690"/>
          </a:xfrm>
          <a:prstGeom prst="rect">
            <a:avLst/>
          </a:prstGeom>
        </p:spPr>
      </p:pic>
      <p:sp>
        <p:nvSpPr>
          <p:cNvPr id="5" name="Stačiakampis 4">
            <a:extLst>
              <a:ext uri="{FF2B5EF4-FFF2-40B4-BE49-F238E27FC236}">
                <a16:creationId xmlns:a16="http://schemas.microsoft.com/office/drawing/2014/main" id="{5E82A552-E047-4347-A821-A6D46164081F}"/>
              </a:ext>
            </a:extLst>
          </p:cNvPr>
          <p:cNvSpPr/>
          <p:nvPr/>
        </p:nvSpPr>
        <p:spPr>
          <a:xfrm>
            <a:off x="1676059" y="6709005"/>
            <a:ext cx="6908498" cy="307777"/>
          </a:xfrm>
          <a:prstGeom prst="rect">
            <a:avLst/>
          </a:prstGeom>
        </p:spPr>
        <p:txBody>
          <a:bodyPr wrap="square">
            <a:spAutoFit/>
          </a:bodyPr>
          <a:lstStyle/>
          <a:p>
            <a:r>
              <a:rPr lang="lt-LT" sz="1400" dirty="0" err="1">
                <a:hlinkClick r:id="rId4"/>
              </a:rPr>
              <a:t>Example</a:t>
            </a:r>
            <a:r>
              <a:rPr lang="lt-LT" sz="1400" dirty="0">
                <a:hlinkClick r:id="rId4"/>
              </a:rPr>
              <a:t>: https://www.smartsheet.com/free-excel-dashboard-templates</a:t>
            </a:r>
            <a:endParaRPr lang="lt-LT" sz="1400" dirty="0"/>
          </a:p>
        </p:txBody>
      </p:sp>
    </p:spTree>
    <p:extLst>
      <p:ext uri="{BB962C8B-B14F-4D97-AF65-F5344CB8AC3E}">
        <p14:creationId xmlns:p14="http://schemas.microsoft.com/office/powerpoint/2010/main" val="199415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F16FC-79DE-4565-AAA5-06EDE01B61F5}"/>
              </a:ext>
            </a:extLst>
          </p:cNvPr>
          <p:cNvSpPr>
            <a:spLocks noGrp="1"/>
          </p:cNvSpPr>
          <p:nvPr>
            <p:ph type="sldNum" idx="12"/>
          </p:nvPr>
        </p:nvSpPr>
        <p:spPr/>
        <p:txBody>
          <a:bodyPr/>
          <a:lstStyle/>
          <a:p>
            <a:pPr algn="r"/>
            <a:fld id="{BFC69D44-8109-4B4C-A4CF-7923E8F8B211}" type="slidenum">
              <a:rPr lang="en-US" smtClean="0"/>
              <a:pPr algn="r"/>
              <a:t>17</a:t>
            </a:fld>
            <a:endParaRPr lang="en-US" dirty="0"/>
          </a:p>
        </p:txBody>
      </p:sp>
      <p:pic>
        <p:nvPicPr>
          <p:cNvPr id="6" name="Content Placeholder 5">
            <a:extLst>
              <a:ext uri="{FF2B5EF4-FFF2-40B4-BE49-F238E27FC236}">
                <a16:creationId xmlns:a16="http://schemas.microsoft.com/office/drawing/2014/main" id="{C70921A3-DF69-4F36-ACEF-6FF291547A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083" y="2005555"/>
            <a:ext cx="3850166" cy="3850166"/>
          </a:xfrm>
        </p:spPr>
      </p:pic>
      <p:sp>
        <p:nvSpPr>
          <p:cNvPr id="5" name="Pavadinimas 3">
            <a:extLst>
              <a:ext uri="{FF2B5EF4-FFF2-40B4-BE49-F238E27FC236}">
                <a16:creationId xmlns:a16="http://schemas.microsoft.com/office/drawing/2014/main" id="{9B872A17-FEE8-4D8F-8362-7B508F746D51}"/>
              </a:ext>
            </a:extLst>
          </p:cNvPr>
          <p:cNvSpPr>
            <a:spLocks noGrp="1"/>
          </p:cNvSpPr>
          <p:nvPr>
            <p:ph type="title" idx="13"/>
          </p:nvPr>
        </p:nvSpPr>
        <p:spPr>
          <a:xfrm>
            <a:off x="3468446" y="355302"/>
            <a:ext cx="5181172" cy="609723"/>
          </a:xfrm>
        </p:spPr>
        <p:txBody>
          <a:bodyPr/>
          <a:lstStyle/>
          <a:p>
            <a:r>
              <a:rPr lang="lt-LT" sz="2700" dirty="0">
                <a:solidFill>
                  <a:srgbClr val="385D6D"/>
                </a:solidFill>
              </a:rPr>
              <a:t>Oficialus susirašinėjimas</a:t>
            </a:r>
          </a:p>
        </p:txBody>
      </p:sp>
      <p:grpSp>
        <p:nvGrpSpPr>
          <p:cNvPr id="10" name="Grupė 9">
            <a:extLst>
              <a:ext uri="{FF2B5EF4-FFF2-40B4-BE49-F238E27FC236}">
                <a16:creationId xmlns:a16="http://schemas.microsoft.com/office/drawing/2014/main" id="{D5BFFC68-AF7A-4B16-9D41-B0A6AFA227D6}"/>
              </a:ext>
            </a:extLst>
          </p:cNvPr>
          <p:cNvGrpSpPr/>
          <p:nvPr/>
        </p:nvGrpSpPr>
        <p:grpSpPr>
          <a:xfrm>
            <a:off x="2475743" y="1639611"/>
            <a:ext cx="1562857" cy="691388"/>
            <a:chOff x="1178740" y="0"/>
            <a:chExt cx="1562857" cy="691388"/>
          </a:xfrm>
        </p:grpSpPr>
        <p:sp>
          <p:nvSpPr>
            <p:cNvPr id="11" name="Stačiakampis: suapvalinti kampai 10">
              <a:extLst>
                <a:ext uri="{FF2B5EF4-FFF2-40B4-BE49-F238E27FC236}">
                  <a16:creationId xmlns:a16="http://schemas.microsoft.com/office/drawing/2014/main" id="{E874ED9C-3F26-4D22-ACB3-9CEDFCE5CE62}"/>
                </a:ext>
              </a:extLst>
            </p:cNvPr>
            <p:cNvSpPr/>
            <p:nvPr/>
          </p:nvSpPr>
          <p:spPr>
            <a:xfrm>
              <a:off x="1178740" y="0"/>
              <a:ext cx="1562857" cy="69138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2" name="Stačiakampis: suapvalinti kampai 4">
              <a:extLst>
                <a:ext uri="{FF2B5EF4-FFF2-40B4-BE49-F238E27FC236}">
                  <a16:creationId xmlns:a16="http://schemas.microsoft.com/office/drawing/2014/main" id="{1F8AF000-1D45-4675-AD30-72C424F2938C}"/>
                </a:ext>
              </a:extLst>
            </p:cNvPr>
            <p:cNvSpPr txBox="1"/>
            <p:nvPr/>
          </p:nvSpPr>
          <p:spPr>
            <a:xfrm>
              <a:off x="1198990" y="20250"/>
              <a:ext cx="1522357" cy="650888"/>
            </a:xfrm>
            <a:prstGeom prst="rect">
              <a:avLst/>
            </a:prstGeom>
            <a:solidFill>
              <a:srgbClr val="74AB44"/>
            </a:solidFill>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pl-PL" sz="2000" kern="1200" dirty="0"/>
                <a:t> 2</a:t>
              </a:r>
              <a:r>
                <a:rPr lang="lt-LT" sz="2000" kern="1200" dirty="0"/>
                <a:t> Paramos gavėjas</a:t>
              </a:r>
              <a:endParaRPr lang="en-US" sz="2000" kern="1200" dirty="0"/>
            </a:p>
          </p:txBody>
        </p:sp>
      </p:grpSp>
      <p:sp>
        <p:nvSpPr>
          <p:cNvPr id="26" name="Ovalas 25">
            <a:extLst>
              <a:ext uri="{FF2B5EF4-FFF2-40B4-BE49-F238E27FC236}">
                <a16:creationId xmlns:a16="http://schemas.microsoft.com/office/drawing/2014/main" id="{9B246C09-0930-4CE6-A56B-D9E262A4A776}"/>
              </a:ext>
            </a:extLst>
          </p:cNvPr>
          <p:cNvSpPr/>
          <p:nvPr/>
        </p:nvSpPr>
        <p:spPr>
          <a:xfrm>
            <a:off x="3670333" y="2596388"/>
            <a:ext cx="1295400" cy="1373600"/>
          </a:xfrm>
          <a:prstGeom prst="ellipse">
            <a:avLst/>
          </a:prstGeom>
          <a:solidFill>
            <a:srgbClr val="74AB44"/>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8" name="Oval 4">
            <a:extLst>
              <a:ext uri="{FF2B5EF4-FFF2-40B4-BE49-F238E27FC236}">
                <a16:creationId xmlns:a16="http://schemas.microsoft.com/office/drawing/2014/main" id="{9C2BFB71-6201-435E-896E-7B1C1B6C8738}"/>
              </a:ext>
            </a:extLst>
          </p:cNvPr>
          <p:cNvSpPr txBox="1"/>
          <p:nvPr/>
        </p:nvSpPr>
        <p:spPr>
          <a:xfrm>
            <a:off x="7501511" y="2382388"/>
            <a:ext cx="915988" cy="822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l-PL" sz="3600" kern="1200" dirty="0"/>
              <a:t>J</a:t>
            </a:r>
            <a:r>
              <a:rPr lang="en-US" sz="3600" kern="1200" dirty="0"/>
              <a:t>T</a:t>
            </a:r>
            <a:r>
              <a:rPr lang="pl-PL" sz="3600" kern="1200" dirty="0"/>
              <a:t>S</a:t>
            </a:r>
            <a:endParaRPr lang="en-US" sz="3600" kern="1200" dirty="0"/>
          </a:p>
        </p:txBody>
      </p:sp>
      <p:sp>
        <p:nvSpPr>
          <p:cNvPr id="29" name="Oval 4">
            <a:extLst>
              <a:ext uri="{FF2B5EF4-FFF2-40B4-BE49-F238E27FC236}">
                <a16:creationId xmlns:a16="http://schemas.microsoft.com/office/drawing/2014/main" id="{526B4F4E-72F1-4563-9C29-B20D54286C78}"/>
              </a:ext>
            </a:extLst>
          </p:cNvPr>
          <p:cNvSpPr txBox="1"/>
          <p:nvPr/>
        </p:nvSpPr>
        <p:spPr>
          <a:xfrm>
            <a:off x="7653911" y="2534788"/>
            <a:ext cx="915988" cy="822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l-PL" sz="3600" kern="1200" dirty="0"/>
              <a:t>J</a:t>
            </a:r>
            <a:r>
              <a:rPr lang="en-US" sz="3600" kern="1200" dirty="0"/>
              <a:t>T</a:t>
            </a:r>
            <a:r>
              <a:rPr lang="pl-PL" sz="3600" kern="1200" dirty="0"/>
              <a:t>S</a:t>
            </a:r>
            <a:endParaRPr lang="en-US" sz="3600" kern="1200" dirty="0"/>
          </a:p>
        </p:txBody>
      </p:sp>
      <p:grpSp>
        <p:nvGrpSpPr>
          <p:cNvPr id="30" name="Group 10">
            <a:extLst>
              <a:ext uri="{FF2B5EF4-FFF2-40B4-BE49-F238E27FC236}">
                <a16:creationId xmlns:a16="http://schemas.microsoft.com/office/drawing/2014/main" id="{1B119093-6981-44B7-B808-378BD143AA59}"/>
              </a:ext>
            </a:extLst>
          </p:cNvPr>
          <p:cNvGrpSpPr/>
          <p:nvPr/>
        </p:nvGrpSpPr>
        <p:grpSpPr>
          <a:xfrm>
            <a:off x="7122099" y="2677531"/>
            <a:ext cx="1295400" cy="1163153"/>
            <a:chOff x="3759246" y="939470"/>
            <a:chExt cx="787307" cy="787307"/>
          </a:xfrm>
        </p:grpSpPr>
        <p:sp>
          <p:nvSpPr>
            <p:cNvPr id="31" name="Oval 11">
              <a:extLst>
                <a:ext uri="{FF2B5EF4-FFF2-40B4-BE49-F238E27FC236}">
                  <a16:creationId xmlns:a16="http://schemas.microsoft.com/office/drawing/2014/main" id="{6CBE3F85-A65C-45E6-953C-CF8EC78ECE8B}"/>
                </a:ext>
              </a:extLst>
            </p:cNvPr>
            <p:cNvSpPr/>
            <p:nvPr/>
          </p:nvSpPr>
          <p:spPr>
            <a:xfrm>
              <a:off x="3759246" y="939470"/>
              <a:ext cx="787307" cy="787307"/>
            </a:xfrm>
            <a:prstGeom prst="ellipse">
              <a:avLst/>
            </a:prstGeom>
            <a:solidFill>
              <a:srgbClr val="74AB44"/>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2" name="Oval 4">
              <a:extLst>
                <a:ext uri="{FF2B5EF4-FFF2-40B4-BE49-F238E27FC236}">
                  <a16:creationId xmlns:a16="http://schemas.microsoft.com/office/drawing/2014/main" id="{DCC42F27-E51E-4A6B-971A-EDDE285B8136}"/>
                </a:ext>
              </a:extLst>
            </p:cNvPr>
            <p:cNvSpPr txBox="1"/>
            <p:nvPr/>
          </p:nvSpPr>
          <p:spPr>
            <a:xfrm>
              <a:off x="3874544" y="1054768"/>
              <a:ext cx="556711" cy="5567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l-PL" sz="2700" b="1" kern="1200" dirty="0"/>
                <a:t>J</a:t>
              </a:r>
              <a:r>
                <a:rPr lang="en-US" sz="2700" b="1" kern="1200" dirty="0"/>
                <a:t>T</a:t>
              </a:r>
              <a:r>
                <a:rPr lang="pl-PL" sz="2700" b="1" kern="1200" dirty="0"/>
                <a:t>S</a:t>
              </a:r>
              <a:endParaRPr lang="en-US" sz="2700" b="1" kern="1200" dirty="0"/>
            </a:p>
          </p:txBody>
        </p:sp>
      </p:grpSp>
      <p:sp>
        <p:nvSpPr>
          <p:cNvPr id="34" name="Stačiakampis: suapvalinti kampai 33">
            <a:extLst>
              <a:ext uri="{FF2B5EF4-FFF2-40B4-BE49-F238E27FC236}">
                <a16:creationId xmlns:a16="http://schemas.microsoft.com/office/drawing/2014/main" id="{956E8551-5A2B-45AB-9BE2-7A828ADB8F5B}"/>
              </a:ext>
            </a:extLst>
          </p:cNvPr>
          <p:cNvSpPr/>
          <p:nvPr/>
        </p:nvSpPr>
        <p:spPr>
          <a:xfrm>
            <a:off x="3468447" y="4056018"/>
            <a:ext cx="5647348" cy="1749625"/>
          </a:xfrm>
          <a:prstGeom prst="roundRect">
            <a:avLst>
              <a:gd name="adj" fmla="val 10000"/>
            </a:avLst>
          </a:prstGeom>
          <a:solidFill>
            <a:srgbClr val="74AB44"/>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lt-LT" dirty="0"/>
          </a:p>
        </p:txBody>
      </p:sp>
      <p:grpSp>
        <p:nvGrpSpPr>
          <p:cNvPr id="36" name="Grupė 35">
            <a:extLst>
              <a:ext uri="{FF2B5EF4-FFF2-40B4-BE49-F238E27FC236}">
                <a16:creationId xmlns:a16="http://schemas.microsoft.com/office/drawing/2014/main" id="{05312651-80B3-4EDB-8B3B-AB7E26BFC666}"/>
              </a:ext>
            </a:extLst>
          </p:cNvPr>
          <p:cNvGrpSpPr/>
          <p:nvPr/>
        </p:nvGrpSpPr>
        <p:grpSpPr>
          <a:xfrm>
            <a:off x="4536675" y="1639611"/>
            <a:ext cx="1562857" cy="691388"/>
            <a:chOff x="1178740" y="0"/>
            <a:chExt cx="1562857" cy="691388"/>
          </a:xfrm>
          <a:solidFill>
            <a:srgbClr val="74AB44"/>
          </a:solidFill>
        </p:grpSpPr>
        <p:sp>
          <p:nvSpPr>
            <p:cNvPr id="37" name="Stačiakampis: suapvalinti kampai 36">
              <a:extLst>
                <a:ext uri="{FF2B5EF4-FFF2-40B4-BE49-F238E27FC236}">
                  <a16:creationId xmlns:a16="http://schemas.microsoft.com/office/drawing/2014/main" id="{F6FC60B0-DFD9-4A1C-8AFB-7B5BD46E2828}"/>
                </a:ext>
              </a:extLst>
            </p:cNvPr>
            <p:cNvSpPr/>
            <p:nvPr/>
          </p:nvSpPr>
          <p:spPr>
            <a:xfrm>
              <a:off x="1178740" y="0"/>
              <a:ext cx="1562857" cy="69138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8" name="Stačiakampis: suapvalinti kampai 4">
              <a:extLst>
                <a:ext uri="{FF2B5EF4-FFF2-40B4-BE49-F238E27FC236}">
                  <a16:creationId xmlns:a16="http://schemas.microsoft.com/office/drawing/2014/main" id="{18A25962-41E5-4B16-83F9-30C08E8BED08}"/>
                </a:ext>
              </a:extLst>
            </p:cNvPr>
            <p:cNvSpPr txBox="1"/>
            <p:nvPr/>
          </p:nvSpPr>
          <p:spPr>
            <a:xfrm>
              <a:off x="1178740" y="40500"/>
              <a:ext cx="1522357" cy="65088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lt-LT" sz="2000" kern="1200" dirty="0"/>
                <a:t>3 Paramos gavėjas, etc.</a:t>
              </a:r>
              <a:endParaRPr lang="en-US" sz="2000" kern="1200" dirty="0"/>
            </a:p>
          </p:txBody>
        </p:sp>
      </p:grpSp>
      <p:sp>
        <p:nvSpPr>
          <p:cNvPr id="39" name="Arrow: Left 13">
            <a:extLst>
              <a:ext uri="{FF2B5EF4-FFF2-40B4-BE49-F238E27FC236}">
                <a16:creationId xmlns:a16="http://schemas.microsoft.com/office/drawing/2014/main" id="{B5DC7413-A70C-4A77-B0F0-3F8DA8006B42}"/>
              </a:ext>
            </a:extLst>
          </p:cNvPr>
          <p:cNvSpPr/>
          <p:nvPr/>
        </p:nvSpPr>
        <p:spPr>
          <a:xfrm rot="10800000">
            <a:off x="5256560" y="3110949"/>
            <a:ext cx="1770686" cy="426204"/>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40" name="Rodyklė: kairėn 39">
            <a:extLst>
              <a:ext uri="{FF2B5EF4-FFF2-40B4-BE49-F238E27FC236}">
                <a16:creationId xmlns:a16="http://schemas.microsoft.com/office/drawing/2014/main" id="{69249B89-9FCD-422D-BB90-A0AB6F03CC79}"/>
              </a:ext>
            </a:extLst>
          </p:cNvPr>
          <p:cNvSpPr/>
          <p:nvPr/>
        </p:nvSpPr>
        <p:spPr>
          <a:xfrm rot="12411105">
            <a:off x="3207129" y="2639773"/>
            <a:ext cx="740920" cy="139381"/>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42" name="Rodyklė: kairėn 41">
            <a:extLst>
              <a:ext uri="{FF2B5EF4-FFF2-40B4-BE49-F238E27FC236}">
                <a16:creationId xmlns:a16="http://schemas.microsoft.com/office/drawing/2014/main" id="{6C1221A4-F6F6-4214-9449-B8DBF648C28C}"/>
              </a:ext>
            </a:extLst>
          </p:cNvPr>
          <p:cNvSpPr/>
          <p:nvPr/>
        </p:nvSpPr>
        <p:spPr>
          <a:xfrm rot="19892836">
            <a:off x="4971224" y="2625115"/>
            <a:ext cx="734338" cy="101710"/>
          </a:xfrm>
          <a:prstGeom prst="lef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3" name="TextBox 2">
            <a:extLst>
              <a:ext uri="{FF2B5EF4-FFF2-40B4-BE49-F238E27FC236}">
                <a16:creationId xmlns:a16="http://schemas.microsoft.com/office/drawing/2014/main" id="{9B1E0B65-B1A2-4483-8DBE-82F8577895E1}"/>
              </a:ext>
            </a:extLst>
          </p:cNvPr>
          <p:cNvSpPr txBox="1"/>
          <p:nvPr/>
        </p:nvSpPr>
        <p:spPr>
          <a:xfrm>
            <a:off x="3934622" y="2896388"/>
            <a:ext cx="1003333" cy="923330"/>
          </a:xfrm>
          <a:prstGeom prst="rect">
            <a:avLst/>
          </a:prstGeom>
          <a:noFill/>
        </p:spPr>
        <p:txBody>
          <a:bodyPr wrap="square" rtlCol="0">
            <a:spAutoFit/>
          </a:bodyPr>
          <a:lstStyle/>
          <a:p>
            <a:r>
              <a:rPr lang="lt-LT" sz="2700" b="1" dirty="0">
                <a:solidFill>
                  <a:srgbClr val="FFFFFF"/>
                </a:solidFill>
              </a:rPr>
              <a:t>PPG(</a:t>
            </a:r>
            <a:r>
              <a:rPr lang="en-US" sz="2700" b="1" dirty="0">
                <a:solidFill>
                  <a:srgbClr val="FFFFFF"/>
                </a:solidFill>
              </a:rPr>
              <a:t>LB</a:t>
            </a:r>
            <a:r>
              <a:rPr lang="lt-LT" sz="2700" b="1" dirty="0">
                <a:solidFill>
                  <a:srgbClr val="FFFFFF"/>
                </a:solidFill>
              </a:rPr>
              <a:t>)</a:t>
            </a:r>
            <a:endParaRPr lang="en-US" sz="2700" b="1" dirty="0">
              <a:solidFill>
                <a:srgbClr val="FFFFFF"/>
              </a:solidFill>
            </a:endParaRPr>
          </a:p>
        </p:txBody>
      </p:sp>
      <p:sp>
        <p:nvSpPr>
          <p:cNvPr id="4" name="TextBox 3">
            <a:extLst>
              <a:ext uri="{FF2B5EF4-FFF2-40B4-BE49-F238E27FC236}">
                <a16:creationId xmlns:a16="http://schemas.microsoft.com/office/drawing/2014/main" id="{13DD8328-E67E-4A67-926F-647940A57DEB}"/>
              </a:ext>
            </a:extLst>
          </p:cNvPr>
          <p:cNvSpPr txBox="1"/>
          <p:nvPr/>
        </p:nvSpPr>
        <p:spPr>
          <a:xfrm>
            <a:off x="3367504" y="4158440"/>
            <a:ext cx="5647348" cy="1938992"/>
          </a:xfrm>
          <a:prstGeom prst="rect">
            <a:avLst/>
          </a:prstGeom>
          <a:noFill/>
        </p:spPr>
        <p:txBody>
          <a:bodyPr wrap="square" rtlCol="0">
            <a:spAutoFit/>
          </a:bodyPr>
          <a:lstStyle/>
          <a:p>
            <a:pPr lvl="0" algn="ctr" defTabSz="889000">
              <a:lnSpc>
                <a:spcPct val="90000"/>
              </a:lnSpc>
              <a:spcBef>
                <a:spcPct val="0"/>
              </a:spcBef>
              <a:spcAft>
                <a:spcPct val="35000"/>
              </a:spcAft>
            </a:pPr>
            <a:r>
              <a:rPr lang="lt-LT" sz="2000" dirty="0">
                <a:solidFill>
                  <a:srgbClr val="FFFFFF"/>
                </a:solidFill>
              </a:rPr>
              <a:t>Visas oficialus susirašinėjimas vyksta tarp Pagrindinio paramos gavėjo ir </a:t>
            </a:r>
            <a:r>
              <a:rPr lang="en-US" sz="2000" dirty="0">
                <a:solidFill>
                  <a:srgbClr val="FFFFFF"/>
                </a:solidFill>
              </a:rPr>
              <a:t>JTS (</a:t>
            </a:r>
            <a:r>
              <a:rPr lang="lt-LT" sz="2000" dirty="0">
                <a:solidFill>
                  <a:srgbClr val="FFFFFF"/>
                </a:solidFill>
              </a:rPr>
              <a:t>paskirtų </a:t>
            </a:r>
            <a:r>
              <a:rPr lang="en-US" sz="2000" dirty="0">
                <a:solidFill>
                  <a:srgbClr val="FFFFFF"/>
                </a:solidFill>
              </a:rPr>
              <a:t> P</a:t>
            </a:r>
            <a:r>
              <a:rPr lang="lt-LT" sz="2000" dirty="0">
                <a:solidFill>
                  <a:srgbClr val="FFFFFF"/>
                </a:solidFill>
              </a:rPr>
              <a:t>V</a:t>
            </a:r>
            <a:r>
              <a:rPr lang="en-US" sz="2000" dirty="0">
                <a:solidFill>
                  <a:srgbClr val="FFFFFF"/>
                </a:solidFill>
              </a:rPr>
              <a:t>/F</a:t>
            </a:r>
            <a:r>
              <a:rPr lang="lt-LT" sz="2000" dirty="0">
                <a:solidFill>
                  <a:srgbClr val="FFFFFF"/>
                </a:solidFill>
              </a:rPr>
              <a:t>V</a:t>
            </a:r>
            <a:r>
              <a:rPr lang="en-US" sz="2000" dirty="0">
                <a:solidFill>
                  <a:srgbClr val="FFFFFF"/>
                </a:solidFill>
              </a:rPr>
              <a:t>)</a:t>
            </a:r>
            <a:endParaRPr lang="lt-LT" sz="2000" dirty="0">
              <a:solidFill>
                <a:srgbClr val="FFFFFF"/>
              </a:solidFill>
            </a:endParaRPr>
          </a:p>
          <a:p>
            <a:pPr lvl="0" algn="ctr" defTabSz="889000">
              <a:lnSpc>
                <a:spcPct val="90000"/>
              </a:lnSpc>
              <a:spcBef>
                <a:spcPct val="0"/>
              </a:spcBef>
              <a:spcAft>
                <a:spcPct val="35000"/>
              </a:spcAft>
            </a:pPr>
            <a:r>
              <a:rPr lang="lt-LT" sz="2000" dirty="0">
                <a:solidFill>
                  <a:srgbClr val="FFFFFF"/>
                </a:solidFill>
              </a:rPr>
              <a:t>Susisiekite su jūsų projekto vadovu/ finansų vadovu JTS iškilus klausimams ar problemoms</a:t>
            </a:r>
          </a:p>
          <a:p>
            <a:endParaRPr lang="en-US" dirty="0"/>
          </a:p>
        </p:txBody>
      </p:sp>
    </p:spTree>
    <p:extLst>
      <p:ext uri="{BB962C8B-B14F-4D97-AF65-F5344CB8AC3E}">
        <p14:creationId xmlns:p14="http://schemas.microsoft.com/office/powerpoint/2010/main" val="1492590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r"/>
            <a:fld id="{BFC69D44-8109-4B4C-A4CF-7923E8F8B211}" type="slidenum">
              <a:rPr lang="en-US" smtClean="0"/>
              <a:pPr algn="r"/>
              <a:t>18</a:t>
            </a:fld>
            <a:endParaRPr lang="en-US" dirty="0"/>
          </a:p>
        </p:txBody>
      </p:sp>
      <p:sp>
        <p:nvSpPr>
          <p:cNvPr id="6" name="Rectangle 5"/>
          <p:cNvSpPr/>
          <p:nvPr/>
        </p:nvSpPr>
        <p:spPr>
          <a:xfrm>
            <a:off x="2514600" y="185997"/>
            <a:ext cx="4308077" cy="1000274"/>
          </a:xfrm>
          <a:prstGeom prst="rect">
            <a:avLst/>
          </a:prstGeom>
        </p:spPr>
        <p:txBody>
          <a:bodyPr wrap="square">
            <a:spAutoFit/>
          </a:bodyPr>
          <a:lstStyle/>
          <a:p>
            <a:pPr lvl="0" algn="ctr" defTabSz="914400"/>
            <a:endParaRPr lang="en-US" sz="500" b="1" kern="0" dirty="0">
              <a:solidFill>
                <a:sysClr val="windowText" lastClr="000000"/>
              </a:solidFill>
            </a:endParaRPr>
          </a:p>
          <a:p>
            <a:pPr lvl="0" algn="r" defTabSz="914400"/>
            <a:r>
              <a:rPr lang="lt-LT" sz="2700" b="1" kern="0" dirty="0">
                <a:solidFill>
                  <a:srgbClr val="395E6E"/>
                </a:solidFill>
              </a:rPr>
              <a:t>Pagrindinis dėmesys</a:t>
            </a:r>
            <a:r>
              <a:rPr lang="en-US" sz="2700" b="1" kern="0" dirty="0">
                <a:solidFill>
                  <a:srgbClr val="395E6E"/>
                </a:solidFill>
              </a:rPr>
              <a:t>: Re</a:t>
            </a:r>
            <a:r>
              <a:rPr lang="lt-LT" sz="2700" b="1" kern="0" dirty="0" err="1">
                <a:solidFill>
                  <a:srgbClr val="395E6E"/>
                </a:solidFill>
              </a:rPr>
              <a:t>zultatams</a:t>
            </a:r>
            <a:endParaRPr lang="en-US" sz="2700" b="1" kern="0" dirty="0">
              <a:solidFill>
                <a:srgbClr val="395E6E"/>
              </a:solidFill>
            </a:endParaRPr>
          </a:p>
        </p:txBody>
      </p:sp>
      <p:cxnSp>
        <p:nvCxnSpPr>
          <p:cNvPr id="7" name="Straight Connector 6">
            <a:extLst>
              <a:ext uri="{FF2B5EF4-FFF2-40B4-BE49-F238E27FC236}">
                <a16:creationId xmlns:a16="http://schemas.microsoft.com/office/drawing/2014/main" id="{73C91B44-B042-4F9C-8DC3-5EB62EE26FD8}"/>
              </a:ext>
            </a:extLst>
          </p:cNvPr>
          <p:cNvCxnSpPr>
            <a:cxnSpLocks/>
          </p:cNvCxnSpPr>
          <p:nvPr/>
        </p:nvCxnSpPr>
        <p:spPr>
          <a:xfrm>
            <a:off x="7056726" y="138426"/>
            <a:ext cx="0" cy="6131853"/>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13B57118-4C5A-4ECF-AFF5-F406176AADE3}"/>
              </a:ext>
            </a:extLst>
          </p:cNvPr>
          <p:cNvSpPr/>
          <p:nvPr/>
        </p:nvSpPr>
        <p:spPr>
          <a:xfrm>
            <a:off x="152397" y="4419600"/>
            <a:ext cx="3657603" cy="171225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spcAft>
                <a:spcPts val="0"/>
              </a:spcAft>
            </a:pPr>
            <a:r>
              <a:rPr lang="lt-LT" sz="2000" b="1" dirty="0">
                <a:solidFill>
                  <a:srgbClr val="395E6E"/>
                </a:solidFill>
              </a:rPr>
              <a:t>Tiesioginiai, apčiuopiami projekto pasiekimai</a:t>
            </a:r>
            <a:endParaRPr lang="en-US" sz="2000" b="1" dirty="0">
              <a:solidFill>
                <a:srgbClr val="395E6E"/>
              </a:solidFill>
            </a:endParaRPr>
          </a:p>
          <a:p>
            <a:pPr algn="ctr">
              <a:spcAft>
                <a:spcPts val="0"/>
              </a:spcAft>
            </a:pPr>
            <a:r>
              <a:rPr lang="en-US" sz="2000" dirty="0">
                <a:solidFill>
                  <a:srgbClr val="395E6E"/>
                </a:solidFill>
              </a:rPr>
              <a:t>(</a:t>
            </a:r>
            <a:r>
              <a:rPr lang="en-US" sz="2000" dirty="0" err="1">
                <a:solidFill>
                  <a:srgbClr val="395E6E"/>
                </a:solidFill>
              </a:rPr>
              <a:t>Produktas</a:t>
            </a:r>
            <a:r>
              <a:rPr lang="en-US" sz="2000" dirty="0">
                <a:solidFill>
                  <a:srgbClr val="395E6E"/>
                </a:solidFill>
              </a:rPr>
              <a:t>/ output)</a:t>
            </a:r>
          </a:p>
          <a:p>
            <a:pPr algn="ctr">
              <a:spcAft>
                <a:spcPts val="0"/>
              </a:spcAft>
            </a:pPr>
            <a:r>
              <a:rPr lang="en-US" sz="2000" i="1" dirty="0">
                <a:solidFill>
                  <a:srgbClr val="395E6E"/>
                </a:solidFill>
              </a:rPr>
              <a:t>Semin</a:t>
            </a:r>
            <a:r>
              <a:rPr lang="lt-LT" sz="2000" i="1" dirty="0">
                <a:solidFill>
                  <a:srgbClr val="395E6E"/>
                </a:solidFill>
              </a:rPr>
              <a:t>arai, įranga, statiniai</a:t>
            </a:r>
            <a:endParaRPr lang="en-US" sz="2000" i="1" dirty="0">
              <a:solidFill>
                <a:srgbClr val="395E6E"/>
              </a:solidFill>
            </a:endParaRPr>
          </a:p>
        </p:txBody>
      </p:sp>
      <p:sp>
        <p:nvSpPr>
          <p:cNvPr id="12" name="Rounded Rectangle 16">
            <a:extLst>
              <a:ext uri="{FF2B5EF4-FFF2-40B4-BE49-F238E27FC236}">
                <a16:creationId xmlns:a16="http://schemas.microsoft.com/office/drawing/2014/main" id="{96F939B3-9AE1-4D20-892A-F57CEEC50993}"/>
              </a:ext>
            </a:extLst>
          </p:cNvPr>
          <p:cNvSpPr/>
          <p:nvPr/>
        </p:nvSpPr>
        <p:spPr>
          <a:xfrm>
            <a:off x="169775" y="2001630"/>
            <a:ext cx="3560976" cy="184897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b="1" dirty="0">
                <a:solidFill>
                  <a:srgbClr val="FF0000"/>
                </a:solidFill>
              </a:rPr>
              <a:t>Kokybinis pokytis</a:t>
            </a:r>
            <a:endParaRPr lang="en-US" sz="2000" b="1" dirty="0">
              <a:solidFill>
                <a:srgbClr val="FF0000"/>
              </a:solidFill>
            </a:endParaRPr>
          </a:p>
          <a:p>
            <a:pPr algn="ctr"/>
            <a:r>
              <a:rPr lang="en-US" sz="2000" dirty="0">
                <a:solidFill>
                  <a:srgbClr val="395E6E"/>
                </a:solidFill>
              </a:rPr>
              <a:t>(Re</a:t>
            </a:r>
            <a:r>
              <a:rPr lang="lt-LT" sz="2000" dirty="0" err="1">
                <a:solidFill>
                  <a:srgbClr val="395E6E"/>
                </a:solidFill>
              </a:rPr>
              <a:t>zultatas</a:t>
            </a:r>
            <a:r>
              <a:rPr lang="en-US" sz="2000" dirty="0">
                <a:solidFill>
                  <a:srgbClr val="395E6E"/>
                </a:solidFill>
              </a:rPr>
              <a:t>/</a:t>
            </a:r>
            <a:r>
              <a:rPr lang="en-GB" sz="2000" dirty="0">
                <a:solidFill>
                  <a:srgbClr val="395E6E"/>
                </a:solidFill>
              </a:rPr>
              <a:t>k</a:t>
            </a:r>
            <a:r>
              <a:rPr lang="lt-LT" sz="2000" dirty="0" err="1">
                <a:solidFill>
                  <a:srgbClr val="395E6E"/>
                </a:solidFill>
              </a:rPr>
              <a:t>onkretūs</a:t>
            </a:r>
            <a:r>
              <a:rPr lang="lt-LT" sz="2000" dirty="0">
                <a:solidFill>
                  <a:srgbClr val="395E6E"/>
                </a:solidFill>
              </a:rPr>
              <a:t> tikslai, </a:t>
            </a:r>
            <a:r>
              <a:rPr lang="en-GB" sz="2000" dirty="0">
                <a:solidFill>
                  <a:srgbClr val="395E6E"/>
                </a:solidFill>
              </a:rPr>
              <a:t>b</a:t>
            </a:r>
            <a:r>
              <a:rPr lang="lt-LT" sz="2000" dirty="0" err="1">
                <a:solidFill>
                  <a:srgbClr val="395E6E"/>
                </a:solidFill>
              </a:rPr>
              <a:t>endras</a:t>
            </a:r>
            <a:r>
              <a:rPr lang="lt-LT" sz="2000" dirty="0">
                <a:solidFill>
                  <a:srgbClr val="395E6E"/>
                </a:solidFill>
              </a:rPr>
              <a:t> tikslas</a:t>
            </a:r>
            <a:r>
              <a:rPr lang="en-US" sz="2000" dirty="0">
                <a:solidFill>
                  <a:srgbClr val="395E6E"/>
                </a:solidFill>
              </a:rPr>
              <a:t>)</a:t>
            </a:r>
          </a:p>
          <a:p>
            <a:pPr algn="ctr"/>
            <a:r>
              <a:rPr lang="lt-LT" sz="2000" i="1" dirty="0">
                <a:solidFill>
                  <a:srgbClr val="395E6E"/>
                </a:solidFill>
              </a:rPr>
              <a:t>Situacijos, elgesio, požiūrio pokytis</a:t>
            </a:r>
            <a:endParaRPr lang="en-US" sz="2000" i="1" dirty="0">
              <a:solidFill>
                <a:srgbClr val="395E6E"/>
              </a:solidFill>
            </a:endParaRPr>
          </a:p>
        </p:txBody>
      </p:sp>
      <p:sp>
        <p:nvSpPr>
          <p:cNvPr id="14" name="Rounded Rectangle 15">
            <a:extLst>
              <a:ext uri="{FF2B5EF4-FFF2-40B4-BE49-F238E27FC236}">
                <a16:creationId xmlns:a16="http://schemas.microsoft.com/office/drawing/2014/main" id="{1DE72FF3-ECE5-48A5-BA10-D7DC1972F950}"/>
              </a:ext>
            </a:extLst>
          </p:cNvPr>
          <p:cNvSpPr/>
          <p:nvPr/>
        </p:nvSpPr>
        <p:spPr>
          <a:xfrm>
            <a:off x="4615287" y="2254725"/>
            <a:ext cx="2037497" cy="1005467"/>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b="1" dirty="0">
                <a:solidFill>
                  <a:srgbClr val="385D6D"/>
                </a:solidFill>
              </a:rPr>
              <a:t>Re</a:t>
            </a:r>
            <a:r>
              <a:rPr lang="lt-LT" sz="1800" b="1" dirty="0" err="1">
                <a:solidFill>
                  <a:srgbClr val="385D6D"/>
                </a:solidFill>
              </a:rPr>
              <a:t>zultatų</a:t>
            </a:r>
            <a:r>
              <a:rPr lang="lt-LT" sz="1800" b="1" dirty="0">
                <a:solidFill>
                  <a:srgbClr val="385D6D"/>
                </a:solidFill>
              </a:rPr>
              <a:t> rodikliai</a:t>
            </a:r>
            <a:endParaRPr lang="en-US" sz="1800" dirty="0">
              <a:solidFill>
                <a:srgbClr val="395E6E"/>
              </a:solidFill>
            </a:endParaRPr>
          </a:p>
        </p:txBody>
      </p:sp>
      <p:sp>
        <p:nvSpPr>
          <p:cNvPr id="15" name="Rounded Rectangle 15">
            <a:extLst>
              <a:ext uri="{FF2B5EF4-FFF2-40B4-BE49-F238E27FC236}">
                <a16:creationId xmlns:a16="http://schemas.microsoft.com/office/drawing/2014/main" id="{AD065FCE-2EAC-4986-97FF-55F8F9B2CD57}"/>
              </a:ext>
            </a:extLst>
          </p:cNvPr>
          <p:cNvSpPr/>
          <p:nvPr/>
        </p:nvSpPr>
        <p:spPr>
          <a:xfrm>
            <a:off x="4748675" y="4695713"/>
            <a:ext cx="1902667" cy="1005467"/>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lt-LT" sz="1800" b="1" dirty="0">
                <a:solidFill>
                  <a:srgbClr val="395E6E"/>
                </a:solidFill>
              </a:rPr>
              <a:t>Veiklų rodikliai</a:t>
            </a:r>
            <a:endParaRPr lang="en-US" sz="1800" dirty="0">
              <a:solidFill>
                <a:srgbClr val="395E6E"/>
              </a:solidFill>
            </a:endParaRPr>
          </a:p>
        </p:txBody>
      </p:sp>
      <p:sp>
        <p:nvSpPr>
          <p:cNvPr id="17" name="Arrow: Right 16">
            <a:extLst>
              <a:ext uri="{FF2B5EF4-FFF2-40B4-BE49-F238E27FC236}">
                <a16:creationId xmlns:a16="http://schemas.microsoft.com/office/drawing/2014/main" id="{84C8A4CC-768F-461B-B2E6-583E529244AB}"/>
              </a:ext>
            </a:extLst>
          </p:cNvPr>
          <p:cNvSpPr/>
          <p:nvPr/>
        </p:nvSpPr>
        <p:spPr>
          <a:xfrm rot="16200000">
            <a:off x="1624678" y="3892785"/>
            <a:ext cx="568998"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t-LT"/>
          </a:p>
        </p:txBody>
      </p:sp>
      <p:sp>
        <p:nvSpPr>
          <p:cNvPr id="19" name="Arrow: Right 18">
            <a:extLst>
              <a:ext uri="{FF2B5EF4-FFF2-40B4-BE49-F238E27FC236}">
                <a16:creationId xmlns:a16="http://schemas.microsoft.com/office/drawing/2014/main" id="{DAEF098D-C7CF-41CC-A92B-ADD779FEAC00}"/>
              </a:ext>
            </a:extLst>
          </p:cNvPr>
          <p:cNvSpPr/>
          <p:nvPr/>
        </p:nvSpPr>
        <p:spPr>
          <a:xfrm>
            <a:off x="3934706" y="2643068"/>
            <a:ext cx="484633" cy="2423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t-LT"/>
          </a:p>
        </p:txBody>
      </p:sp>
      <p:sp>
        <p:nvSpPr>
          <p:cNvPr id="20" name="Arrow: Right 19">
            <a:extLst>
              <a:ext uri="{FF2B5EF4-FFF2-40B4-BE49-F238E27FC236}">
                <a16:creationId xmlns:a16="http://schemas.microsoft.com/office/drawing/2014/main" id="{EF69730B-0F57-4A3F-9780-11E789477E36}"/>
              </a:ext>
            </a:extLst>
          </p:cNvPr>
          <p:cNvSpPr/>
          <p:nvPr/>
        </p:nvSpPr>
        <p:spPr>
          <a:xfrm>
            <a:off x="3974124" y="5154568"/>
            <a:ext cx="484633" cy="2423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t-LT"/>
          </a:p>
        </p:txBody>
      </p:sp>
      <p:sp>
        <p:nvSpPr>
          <p:cNvPr id="18" name="Arrow: Right 17">
            <a:extLst>
              <a:ext uri="{FF2B5EF4-FFF2-40B4-BE49-F238E27FC236}">
                <a16:creationId xmlns:a16="http://schemas.microsoft.com/office/drawing/2014/main" id="{8AB9DEEC-C3CD-4F49-BD31-EF635D36E6D9}"/>
              </a:ext>
            </a:extLst>
          </p:cNvPr>
          <p:cNvSpPr/>
          <p:nvPr/>
        </p:nvSpPr>
        <p:spPr>
          <a:xfrm rot="16200000">
            <a:off x="7496420" y="3514087"/>
            <a:ext cx="978408"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t-LT"/>
          </a:p>
        </p:txBody>
      </p:sp>
      <p:sp>
        <p:nvSpPr>
          <p:cNvPr id="3" name="Stačiakampis 2">
            <a:extLst>
              <a:ext uri="{FF2B5EF4-FFF2-40B4-BE49-F238E27FC236}">
                <a16:creationId xmlns:a16="http://schemas.microsoft.com/office/drawing/2014/main" id="{2946918F-AAEC-47D6-B3DA-7C5258DB4897}"/>
              </a:ext>
            </a:extLst>
          </p:cNvPr>
          <p:cNvSpPr/>
          <p:nvPr/>
        </p:nvSpPr>
        <p:spPr>
          <a:xfrm>
            <a:off x="1" y="1415265"/>
            <a:ext cx="7162800" cy="416204"/>
          </a:xfrm>
          <a:prstGeom prst="rect">
            <a:avLst/>
          </a:prstGeom>
        </p:spPr>
        <p:txBody>
          <a:bodyPr wrap="square">
            <a:spAutoFit/>
          </a:bodyPr>
          <a:lstStyle/>
          <a:p>
            <a:pPr>
              <a:lnSpc>
                <a:spcPct val="115000"/>
              </a:lnSpc>
              <a:spcAft>
                <a:spcPts val="0"/>
              </a:spcAft>
            </a:pPr>
            <a:r>
              <a:rPr lang="lt-LT" sz="2000" i="1" dirty="0">
                <a:solidFill>
                  <a:srgbClr val="395E6E"/>
                </a:solidFill>
              </a:rPr>
              <a:t>Siekite ilgalaikio poveikio už projekto ribų tikslinėms grupėms</a:t>
            </a:r>
            <a:endParaRPr lang="en-US" sz="2000" i="1" dirty="0">
              <a:solidFill>
                <a:srgbClr val="395E6E"/>
              </a:solidFill>
            </a:endParaRPr>
          </a:p>
        </p:txBody>
      </p:sp>
      <p:pic>
        <p:nvPicPr>
          <p:cNvPr id="21" name="Picture 8">
            <a:extLst>
              <a:ext uri="{FF2B5EF4-FFF2-40B4-BE49-F238E27FC236}">
                <a16:creationId xmlns:a16="http://schemas.microsoft.com/office/drawing/2014/main" id="{C346AEE7-0DEC-41E4-9C14-367D92F50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0851" y="4695713"/>
            <a:ext cx="1936835" cy="1324390"/>
          </a:xfrm>
          <a:prstGeom prst="rect">
            <a:avLst/>
          </a:prstGeom>
        </p:spPr>
      </p:pic>
      <p:pic>
        <p:nvPicPr>
          <p:cNvPr id="22" name="Picture 3">
            <a:extLst>
              <a:ext uri="{FF2B5EF4-FFF2-40B4-BE49-F238E27FC236}">
                <a16:creationId xmlns:a16="http://schemas.microsoft.com/office/drawing/2014/main" id="{E2C600D6-8BB2-4270-BCF4-BA1C8F568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2347" r="49248"/>
          <a:stretch/>
        </p:blipFill>
        <p:spPr>
          <a:xfrm>
            <a:off x="7251004" y="1128517"/>
            <a:ext cx="1553874" cy="1731606"/>
          </a:xfrm>
          <a:prstGeom prst="rect">
            <a:avLst/>
          </a:prstGeom>
        </p:spPr>
      </p:pic>
    </p:spTree>
    <p:extLst>
      <p:ext uri="{BB962C8B-B14F-4D97-AF65-F5344CB8AC3E}">
        <p14:creationId xmlns:p14="http://schemas.microsoft.com/office/powerpoint/2010/main" val="4224052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559F770C-3D3B-40C1-B49C-BFC8F6DF3F95}"/>
              </a:ext>
            </a:extLst>
          </p:cNvPr>
          <p:cNvSpPr>
            <a:spLocks noGrp="1"/>
          </p:cNvSpPr>
          <p:nvPr>
            <p:ph type="sldNum" idx="12"/>
          </p:nvPr>
        </p:nvSpPr>
        <p:spPr/>
        <p:txBody>
          <a:bodyPr/>
          <a:lstStyle/>
          <a:p>
            <a:pPr algn="r"/>
            <a:fld id="{BFC69D44-8109-4B4C-A4CF-7923E8F8B211}" type="slidenum">
              <a:rPr lang="en-US" smtClean="0"/>
              <a:pPr algn="r"/>
              <a:t>19</a:t>
            </a:fld>
            <a:endParaRPr lang="en-US" dirty="0"/>
          </a:p>
        </p:txBody>
      </p:sp>
      <p:sp>
        <p:nvSpPr>
          <p:cNvPr id="3" name="Turinio vietos rezervavimo ženklas 2">
            <a:extLst>
              <a:ext uri="{FF2B5EF4-FFF2-40B4-BE49-F238E27FC236}">
                <a16:creationId xmlns:a16="http://schemas.microsoft.com/office/drawing/2014/main" id="{25DC58B7-2C89-4089-BC62-EDDB59645C18}"/>
              </a:ext>
            </a:extLst>
          </p:cNvPr>
          <p:cNvSpPr>
            <a:spLocks noGrp="1"/>
          </p:cNvSpPr>
          <p:nvPr>
            <p:ph idx="1"/>
          </p:nvPr>
        </p:nvSpPr>
        <p:spPr>
          <a:xfrm>
            <a:off x="225910" y="1676400"/>
            <a:ext cx="5717690" cy="4622621"/>
          </a:xfrm>
        </p:spPr>
        <p:txBody>
          <a:bodyPr/>
          <a:lstStyle/>
          <a:p>
            <a:pPr algn="just">
              <a:lnSpc>
                <a:spcPts val="3100"/>
              </a:lnSpc>
              <a:buFont typeface="+mj-lt"/>
              <a:buAutoNum type="arabicPeriod"/>
              <a:defRPr/>
            </a:pPr>
            <a:r>
              <a:rPr lang="lt-LT" sz="2100" dirty="0">
                <a:solidFill>
                  <a:srgbClr val="385D6D"/>
                </a:solidFill>
                <a:latin typeface="+mn-lt"/>
                <a:cs typeface="Tahoma" pitchFamily="34" charset="0"/>
              </a:rPr>
              <a:t> Programos reikalavimų nežinojimas</a:t>
            </a:r>
            <a:endParaRPr lang="en-US" sz="2100" dirty="0">
              <a:solidFill>
                <a:srgbClr val="385D6D"/>
              </a:solidFill>
              <a:latin typeface="+mn-lt"/>
              <a:cs typeface="Tahoma" pitchFamily="34" charset="0"/>
            </a:endParaRPr>
          </a:p>
          <a:p>
            <a:pPr algn="just">
              <a:lnSpc>
                <a:spcPts val="3100"/>
              </a:lnSpc>
              <a:buFont typeface="+mj-lt"/>
              <a:buAutoNum type="arabicPeriod"/>
              <a:defRPr/>
            </a:pPr>
            <a:r>
              <a:rPr lang="lt-LT" sz="2100" dirty="0">
                <a:solidFill>
                  <a:srgbClr val="385D6D"/>
                </a:solidFill>
                <a:latin typeface="+mn-lt"/>
                <a:cs typeface="Tahoma" pitchFamily="34" charset="0"/>
              </a:rPr>
              <a:t> Nekvalifikuotas/ perkrautas personalas/ ekspertų trūkumas </a:t>
            </a:r>
            <a:r>
              <a:rPr lang="en-US" sz="2100" dirty="0">
                <a:solidFill>
                  <a:srgbClr val="385D6D"/>
                </a:solidFill>
                <a:latin typeface="+mn-lt"/>
                <a:cs typeface="Tahoma" pitchFamily="34" charset="0"/>
              </a:rPr>
              <a:t>(</a:t>
            </a:r>
            <a:r>
              <a:rPr lang="lt-LT" sz="2100" dirty="0">
                <a:solidFill>
                  <a:srgbClr val="385D6D"/>
                </a:solidFill>
                <a:latin typeface="+mn-lt"/>
                <a:cs typeface="Tahoma" pitchFamily="34" charset="0"/>
              </a:rPr>
              <a:t>statybų, viešųjų pirkimų</a:t>
            </a:r>
            <a:r>
              <a:rPr lang="en-US" sz="2100" dirty="0">
                <a:solidFill>
                  <a:srgbClr val="385D6D"/>
                </a:solidFill>
                <a:latin typeface="+mn-lt"/>
                <a:cs typeface="Tahoma" pitchFamily="34" charset="0"/>
              </a:rPr>
              <a:t>)</a:t>
            </a:r>
            <a:endParaRPr lang="lt-LT" sz="2100" dirty="0">
              <a:solidFill>
                <a:srgbClr val="385D6D"/>
              </a:solidFill>
              <a:latin typeface="+mn-lt"/>
              <a:cs typeface="Tahoma" pitchFamily="34" charset="0"/>
            </a:endParaRPr>
          </a:p>
          <a:p>
            <a:pPr algn="just">
              <a:lnSpc>
                <a:spcPts val="3100"/>
              </a:lnSpc>
              <a:buFont typeface="+mj-lt"/>
              <a:buAutoNum type="arabicPeriod"/>
              <a:defRPr/>
            </a:pPr>
            <a:r>
              <a:rPr lang="lt-LT" sz="2100" dirty="0">
                <a:solidFill>
                  <a:srgbClr val="385D6D"/>
                </a:solidFill>
                <a:latin typeface="+mn-lt"/>
                <a:cs typeface="Tahoma" pitchFamily="34" charset="0"/>
              </a:rPr>
              <a:t> Projekto vadovai nemoka anglų kalbos</a:t>
            </a:r>
            <a:endParaRPr lang="en-US" sz="2100" dirty="0">
              <a:solidFill>
                <a:srgbClr val="385D6D"/>
              </a:solidFill>
              <a:latin typeface="+mn-lt"/>
              <a:cs typeface="Tahoma" pitchFamily="34" charset="0"/>
            </a:endParaRPr>
          </a:p>
          <a:p>
            <a:pPr algn="just">
              <a:lnSpc>
                <a:spcPts val="3100"/>
              </a:lnSpc>
              <a:buFont typeface="+mj-lt"/>
              <a:buAutoNum type="arabicPeriod"/>
              <a:defRPr/>
            </a:pPr>
            <a:r>
              <a:rPr lang="lt-LT" sz="2100" dirty="0">
                <a:solidFill>
                  <a:srgbClr val="385D6D"/>
                </a:solidFill>
                <a:latin typeface="+mn-lt"/>
                <a:cs typeface="Tahoma" pitchFamily="34" charset="0"/>
              </a:rPr>
              <a:t> Neveiklūs paramos gavėjai</a:t>
            </a:r>
            <a:endParaRPr lang="en-US" sz="2100" dirty="0">
              <a:solidFill>
                <a:srgbClr val="385D6D"/>
              </a:solidFill>
              <a:latin typeface="+mn-lt"/>
              <a:cs typeface="Tahoma" pitchFamily="34" charset="0"/>
            </a:endParaRPr>
          </a:p>
          <a:p>
            <a:pPr algn="just">
              <a:lnSpc>
                <a:spcPts val="3100"/>
              </a:lnSpc>
              <a:buFont typeface="+mj-lt"/>
              <a:buAutoNum type="arabicPeriod"/>
              <a:defRPr/>
            </a:pPr>
            <a:r>
              <a:rPr lang="lt-LT" sz="2100" dirty="0">
                <a:solidFill>
                  <a:srgbClr val="385D6D"/>
                </a:solidFill>
                <a:latin typeface="+mn-lt"/>
                <a:cs typeface="Tahoma" pitchFamily="34" charset="0"/>
              </a:rPr>
              <a:t> Vėluojama įgyvendinant veiklas, blogas planavimas ir netinkama komunikacija</a:t>
            </a:r>
            <a:endParaRPr lang="en-US" sz="2100" dirty="0">
              <a:solidFill>
                <a:srgbClr val="385D6D"/>
              </a:solidFill>
              <a:latin typeface="+mn-lt"/>
              <a:cs typeface="Tahoma" pitchFamily="34" charset="0"/>
            </a:endParaRPr>
          </a:p>
          <a:p>
            <a:pPr algn="just">
              <a:lnSpc>
                <a:spcPts val="3100"/>
              </a:lnSpc>
              <a:buFont typeface="+mj-lt"/>
              <a:buAutoNum type="arabicPeriod"/>
              <a:defRPr/>
            </a:pPr>
            <a:r>
              <a:rPr lang="lt-LT" sz="2100" dirty="0">
                <a:solidFill>
                  <a:srgbClr val="385D6D"/>
                </a:solidFill>
                <a:latin typeface="+mn-lt"/>
                <a:cs typeface="Tahoma" pitchFamily="34" charset="0"/>
              </a:rPr>
              <a:t> Netinkamas biudžeto planavimas: finansinių srautų problemos, neužtenka lėšų  </a:t>
            </a:r>
            <a:endParaRPr lang="en-US" sz="2100" dirty="0">
              <a:solidFill>
                <a:srgbClr val="385D6D"/>
              </a:solidFill>
              <a:latin typeface="+mn-lt"/>
              <a:cs typeface="Tahoma" pitchFamily="34" charset="0"/>
            </a:endParaRPr>
          </a:p>
          <a:p>
            <a:endParaRPr lang="en-US" dirty="0"/>
          </a:p>
        </p:txBody>
      </p:sp>
      <p:sp>
        <p:nvSpPr>
          <p:cNvPr id="4" name="Pavadinimas 3">
            <a:extLst>
              <a:ext uri="{FF2B5EF4-FFF2-40B4-BE49-F238E27FC236}">
                <a16:creationId xmlns:a16="http://schemas.microsoft.com/office/drawing/2014/main" id="{98DC36C2-F3E1-4627-BD7E-51884819D929}"/>
              </a:ext>
            </a:extLst>
          </p:cNvPr>
          <p:cNvSpPr>
            <a:spLocks noGrp="1"/>
          </p:cNvSpPr>
          <p:nvPr>
            <p:ph type="title" idx="13"/>
          </p:nvPr>
        </p:nvSpPr>
        <p:spPr>
          <a:xfrm>
            <a:off x="3445564" y="457077"/>
            <a:ext cx="5181172" cy="609723"/>
          </a:xfrm>
        </p:spPr>
        <p:txBody>
          <a:bodyPr/>
          <a:lstStyle/>
          <a:p>
            <a:r>
              <a:rPr lang="lt-LT" sz="3200" dirty="0">
                <a:solidFill>
                  <a:srgbClr val="385D6D"/>
                </a:solidFill>
              </a:rPr>
              <a:t>Įgyvendinimo problemos</a:t>
            </a:r>
            <a:r>
              <a:rPr lang="en-US" sz="3000" dirty="0">
                <a:solidFill>
                  <a:srgbClr val="385D6D"/>
                </a:solidFill>
              </a:rPr>
              <a:t>:</a:t>
            </a:r>
          </a:p>
        </p:txBody>
      </p:sp>
      <p:sp>
        <p:nvSpPr>
          <p:cNvPr id="6" name="Stačiakampis 5">
            <a:extLst>
              <a:ext uri="{FF2B5EF4-FFF2-40B4-BE49-F238E27FC236}">
                <a16:creationId xmlns:a16="http://schemas.microsoft.com/office/drawing/2014/main" id="{E4C58A9C-465C-4F6F-8910-6F0E3A7FE965}"/>
              </a:ext>
            </a:extLst>
          </p:cNvPr>
          <p:cNvSpPr/>
          <p:nvPr/>
        </p:nvSpPr>
        <p:spPr>
          <a:xfrm>
            <a:off x="3124200" y="6299021"/>
            <a:ext cx="6400800" cy="323165"/>
          </a:xfrm>
          <a:prstGeom prst="rect">
            <a:avLst/>
          </a:prstGeom>
        </p:spPr>
        <p:txBody>
          <a:bodyPr wrap="square">
            <a:spAutoFit/>
          </a:bodyPr>
          <a:lstStyle/>
          <a:p>
            <a:r>
              <a:rPr lang="lt-LT" sz="1500" dirty="0">
                <a:hlinkClick r:id="rId3"/>
              </a:rPr>
              <a:t>https://nelsonbj.wordpress.com/category/humor-2/page/3/</a:t>
            </a:r>
            <a:endParaRPr lang="lt-LT" sz="1500" dirty="0"/>
          </a:p>
        </p:txBody>
      </p:sp>
      <p:pic>
        <p:nvPicPr>
          <p:cNvPr id="8" name="Picture 7">
            <a:extLst>
              <a:ext uri="{FF2B5EF4-FFF2-40B4-BE49-F238E27FC236}">
                <a16:creationId xmlns:a16="http://schemas.microsoft.com/office/drawing/2014/main" id="{3C86A838-E968-4351-A52D-C559D5741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599" y="1674607"/>
            <a:ext cx="3951323" cy="3988650"/>
          </a:xfrm>
          <a:prstGeom prst="rect">
            <a:avLst/>
          </a:prstGeom>
        </p:spPr>
      </p:pic>
    </p:spTree>
    <p:extLst>
      <p:ext uri="{BB962C8B-B14F-4D97-AF65-F5344CB8AC3E}">
        <p14:creationId xmlns:p14="http://schemas.microsoft.com/office/powerpoint/2010/main" val="395768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75EDB-3ED6-4E82-A392-BE6C7B1BFD7A}"/>
              </a:ext>
            </a:extLst>
          </p:cNvPr>
          <p:cNvSpPr>
            <a:spLocks noGrp="1"/>
          </p:cNvSpPr>
          <p:nvPr>
            <p:ph type="sldNum" idx="12"/>
          </p:nvPr>
        </p:nvSpPr>
        <p:spPr/>
        <p:txBody>
          <a:bodyPr/>
          <a:lstStyle/>
          <a:p>
            <a:pPr algn="r"/>
            <a:fld id="{BFC69D44-8109-4B4C-A4CF-7923E8F8B211}" type="slidenum">
              <a:rPr lang="en-US" smtClean="0"/>
              <a:pPr algn="r"/>
              <a:t>2</a:t>
            </a:fld>
            <a:endParaRPr lang="en-US" dirty="0"/>
          </a:p>
        </p:txBody>
      </p:sp>
      <p:sp>
        <p:nvSpPr>
          <p:cNvPr id="3" name="Content Placeholder 2">
            <a:extLst>
              <a:ext uri="{FF2B5EF4-FFF2-40B4-BE49-F238E27FC236}">
                <a16:creationId xmlns:a16="http://schemas.microsoft.com/office/drawing/2014/main" id="{F3C1F3D9-4541-4C71-899D-E70EBFF7A8FA}"/>
              </a:ext>
            </a:extLst>
          </p:cNvPr>
          <p:cNvSpPr>
            <a:spLocks noGrp="1"/>
          </p:cNvSpPr>
          <p:nvPr>
            <p:ph idx="1"/>
          </p:nvPr>
        </p:nvSpPr>
        <p:spPr>
          <a:xfrm>
            <a:off x="2550357" y="1627899"/>
            <a:ext cx="3450515" cy="1077218"/>
          </a:xfrm>
        </p:spPr>
        <p:txBody>
          <a:bodyPr/>
          <a:lstStyle/>
          <a:p>
            <a:pPr algn="l"/>
            <a:r>
              <a:rPr lang="ru-RU" sz="2000" b="1" dirty="0">
                <a:solidFill>
                  <a:srgbClr val="385D6D"/>
                </a:solidFill>
                <a:latin typeface="+mn-lt"/>
              </a:rPr>
              <a:t>1. </a:t>
            </a:r>
            <a:r>
              <a:rPr lang="lt-LT" sz="2000" b="1" dirty="0">
                <a:solidFill>
                  <a:srgbClr val="385D6D"/>
                </a:solidFill>
                <a:latin typeface="+mn-lt"/>
              </a:rPr>
              <a:t>Paramos sutartis</a:t>
            </a:r>
          </a:p>
          <a:p>
            <a:endParaRPr lang="en-US" dirty="0">
              <a:latin typeface="+mn-lt"/>
            </a:endParaRPr>
          </a:p>
        </p:txBody>
      </p:sp>
      <p:sp>
        <p:nvSpPr>
          <p:cNvPr id="4" name="Title 3">
            <a:extLst>
              <a:ext uri="{FF2B5EF4-FFF2-40B4-BE49-F238E27FC236}">
                <a16:creationId xmlns:a16="http://schemas.microsoft.com/office/drawing/2014/main" id="{ACB45BB9-9944-4C3E-9383-2D43E1F5626D}"/>
              </a:ext>
            </a:extLst>
          </p:cNvPr>
          <p:cNvSpPr>
            <a:spLocks noGrp="1"/>
          </p:cNvSpPr>
          <p:nvPr>
            <p:ph type="title" idx="13"/>
          </p:nvPr>
        </p:nvSpPr>
        <p:spPr/>
        <p:txBody>
          <a:bodyPr/>
          <a:lstStyle/>
          <a:p>
            <a:r>
              <a:rPr lang="lt-LT" sz="2700" kern="1200" dirty="0">
                <a:solidFill>
                  <a:srgbClr val="385D6D"/>
                </a:solidFill>
              </a:rPr>
              <a:t>Turinys</a:t>
            </a:r>
            <a:endParaRPr lang="en-US" sz="2700" dirty="0"/>
          </a:p>
        </p:txBody>
      </p:sp>
      <p:pic>
        <p:nvPicPr>
          <p:cNvPr id="8" name="Picture 7">
            <a:extLst>
              <a:ext uri="{FF2B5EF4-FFF2-40B4-BE49-F238E27FC236}">
                <a16:creationId xmlns:a16="http://schemas.microsoft.com/office/drawing/2014/main" id="{78098B0F-C84D-488D-BE90-9010844AE9C7}"/>
              </a:ext>
            </a:extLst>
          </p:cNvPr>
          <p:cNvPicPr>
            <a:picLocks noChangeAspect="1"/>
          </p:cNvPicPr>
          <p:nvPr/>
        </p:nvPicPr>
        <p:blipFill rotWithShape="1">
          <a:blip r:embed="rId2">
            <a:extLst>
              <a:ext uri="{28A0092B-C50C-407E-A947-70E740481C1C}">
                <a14:useLocalDpi xmlns:a14="http://schemas.microsoft.com/office/drawing/2010/main" val="0"/>
              </a:ext>
            </a:extLst>
          </a:blip>
          <a:srcRect r="60000"/>
          <a:stretch/>
        </p:blipFill>
        <p:spPr>
          <a:xfrm>
            <a:off x="6400800" y="442634"/>
            <a:ext cx="2743200" cy="6858000"/>
          </a:xfrm>
          <a:prstGeom prst="rect">
            <a:avLst/>
          </a:prstGeom>
        </p:spPr>
      </p:pic>
      <p:sp>
        <p:nvSpPr>
          <p:cNvPr id="10" name="TextBox 9">
            <a:extLst>
              <a:ext uri="{FF2B5EF4-FFF2-40B4-BE49-F238E27FC236}">
                <a16:creationId xmlns:a16="http://schemas.microsoft.com/office/drawing/2014/main" id="{88C77F89-7DFC-4350-9A86-78E5B0B5A2B1}"/>
              </a:ext>
            </a:extLst>
          </p:cNvPr>
          <p:cNvSpPr txBox="1"/>
          <p:nvPr/>
        </p:nvSpPr>
        <p:spPr>
          <a:xfrm>
            <a:off x="2355984" y="2561307"/>
            <a:ext cx="4528969" cy="646331"/>
          </a:xfrm>
          <a:prstGeom prst="rect">
            <a:avLst/>
          </a:prstGeom>
          <a:noFill/>
        </p:spPr>
        <p:txBody>
          <a:bodyPr wrap="square" rtlCol="0">
            <a:spAutoFit/>
          </a:bodyPr>
          <a:lstStyle/>
          <a:p>
            <a:r>
              <a:rPr lang="ru-RU" sz="2000" b="1" dirty="0">
                <a:solidFill>
                  <a:srgbClr val="385D6D"/>
                </a:solidFill>
              </a:rPr>
              <a:t>2. </a:t>
            </a:r>
            <a:r>
              <a:rPr lang="lt-LT" sz="2000" b="1" dirty="0">
                <a:solidFill>
                  <a:srgbClr val="385D6D"/>
                </a:solidFill>
              </a:rPr>
              <a:t>Projekto valdymas</a:t>
            </a:r>
            <a:endParaRPr lang="ru-RU" sz="2000" b="1" dirty="0">
              <a:solidFill>
                <a:srgbClr val="385D6D"/>
              </a:solidFill>
            </a:endParaRPr>
          </a:p>
          <a:p>
            <a:endParaRPr lang="en-US" dirty="0"/>
          </a:p>
        </p:txBody>
      </p:sp>
      <p:sp>
        <p:nvSpPr>
          <p:cNvPr id="11" name="TextBox 10">
            <a:extLst>
              <a:ext uri="{FF2B5EF4-FFF2-40B4-BE49-F238E27FC236}">
                <a16:creationId xmlns:a16="http://schemas.microsoft.com/office/drawing/2014/main" id="{9BCDA5E6-2D41-4BFD-B75D-3DB34FF54DEC}"/>
              </a:ext>
            </a:extLst>
          </p:cNvPr>
          <p:cNvSpPr txBox="1"/>
          <p:nvPr/>
        </p:nvSpPr>
        <p:spPr>
          <a:xfrm>
            <a:off x="2398475" y="3396848"/>
            <a:ext cx="2816797" cy="646331"/>
          </a:xfrm>
          <a:prstGeom prst="rect">
            <a:avLst/>
          </a:prstGeom>
          <a:noFill/>
        </p:spPr>
        <p:txBody>
          <a:bodyPr wrap="none" rtlCol="0">
            <a:spAutoFit/>
          </a:bodyPr>
          <a:lstStyle/>
          <a:p>
            <a:r>
              <a:rPr lang="ru-RU" sz="2000" b="1" dirty="0">
                <a:solidFill>
                  <a:srgbClr val="385D6D"/>
                </a:solidFill>
              </a:rPr>
              <a:t>3. </a:t>
            </a:r>
            <a:r>
              <a:rPr lang="lt-LT" sz="2000" b="1" dirty="0">
                <a:solidFill>
                  <a:srgbClr val="385D6D"/>
                </a:solidFill>
              </a:rPr>
              <a:t>Projekto pakeitimai</a:t>
            </a:r>
            <a:endParaRPr lang="ru-RU" sz="2000" b="1" dirty="0">
              <a:solidFill>
                <a:srgbClr val="385D6D"/>
              </a:solidFill>
            </a:endParaRPr>
          </a:p>
          <a:p>
            <a:endParaRPr lang="en-US" dirty="0"/>
          </a:p>
        </p:txBody>
      </p:sp>
      <p:sp>
        <p:nvSpPr>
          <p:cNvPr id="12" name="TextBox 11">
            <a:extLst>
              <a:ext uri="{FF2B5EF4-FFF2-40B4-BE49-F238E27FC236}">
                <a16:creationId xmlns:a16="http://schemas.microsoft.com/office/drawing/2014/main" id="{1F23F5FC-EC39-4E38-B39D-4B8A2BB86F96}"/>
              </a:ext>
            </a:extLst>
          </p:cNvPr>
          <p:cNvSpPr txBox="1"/>
          <p:nvPr/>
        </p:nvSpPr>
        <p:spPr>
          <a:xfrm>
            <a:off x="1820529" y="4296049"/>
            <a:ext cx="3972691" cy="1200329"/>
          </a:xfrm>
          <a:prstGeom prst="rect">
            <a:avLst/>
          </a:prstGeom>
          <a:noFill/>
        </p:spPr>
        <p:txBody>
          <a:bodyPr wrap="none" rtlCol="0">
            <a:spAutoFit/>
          </a:bodyPr>
          <a:lstStyle/>
          <a:p>
            <a:pPr algn="ctr"/>
            <a:r>
              <a:rPr lang="ru-RU" sz="2000" b="1" dirty="0">
                <a:solidFill>
                  <a:srgbClr val="385D6D"/>
                </a:solidFill>
              </a:rPr>
              <a:t>4. </a:t>
            </a:r>
            <a:r>
              <a:rPr lang="lt-LT" sz="2000" b="1" dirty="0">
                <a:solidFill>
                  <a:srgbClr val="385D6D"/>
                </a:solidFill>
              </a:rPr>
              <a:t>Ataskaitų teikimo ir projektų </a:t>
            </a:r>
          </a:p>
          <a:p>
            <a:pPr algn="ctr"/>
            <a:r>
              <a:rPr lang="lt-LT" sz="2000" b="1" dirty="0">
                <a:solidFill>
                  <a:srgbClr val="385D6D"/>
                </a:solidFill>
              </a:rPr>
              <a:t>viešinimo reikalavimai</a:t>
            </a:r>
          </a:p>
          <a:p>
            <a:pPr algn="ctr"/>
            <a:endParaRPr lang="ru-RU" b="1" dirty="0">
              <a:solidFill>
                <a:srgbClr val="385D6D"/>
              </a:solidFill>
            </a:endParaRPr>
          </a:p>
          <a:p>
            <a:pPr algn="ctr"/>
            <a:endParaRPr lang="en-US" dirty="0"/>
          </a:p>
        </p:txBody>
      </p:sp>
      <p:sp>
        <p:nvSpPr>
          <p:cNvPr id="13" name="TextBox 12">
            <a:extLst>
              <a:ext uri="{FF2B5EF4-FFF2-40B4-BE49-F238E27FC236}">
                <a16:creationId xmlns:a16="http://schemas.microsoft.com/office/drawing/2014/main" id="{762156F0-ED83-4CA5-AAB0-FF63EFC39920}"/>
              </a:ext>
            </a:extLst>
          </p:cNvPr>
          <p:cNvSpPr txBox="1"/>
          <p:nvPr/>
        </p:nvSpPr>
        <p:spPr>
          <a:xfrm>
            <a:off x="2555736" y="5410200"/>
            <a:ext cx="2961067" cy="892552"/>
          </a:xfrm>
          <a:prstGeom prst="rect">
            <a:avLst/>
          </a:prstGeom>
          <a:noFill/>
        </p:spPr>
        <p:txBody>
          <a:bodyPr wrap="none" rtlCol="0">
            <a:spAutoFit/>
          </a:bodyPr>
          <a:lstStyle/>
          <a:p>
            <a:r>
              <a:rPr lang="ru-RU" sz="2000" b="1" dirty="0">
                <a:solidFill>
                  <a:srgbClr val="385D6D"/>
                </a:solidFill>
              </a:rPr>
              <a:t>5. </a:t>
            </a:r>
            <a:r>
              <a:rPr lang="en-US" sz="2000" b="1" dirty="0">
                <a:solidFill>
                  <a:srgbClr val="385D6D"/>
                </a:solidFill>
              </a:rPr>
              <a:t>P</a:t>
            </a:r>
            <a:r>
              <a:rPr lang="lt-LT" sz="2000" b="1" dirty="0" err="1">
                <a:solidFill>
                  <a:srgbClr val="385D6D"/>
                </a:solidFill>
              </a:rPr>
              <a:t>rojekto</a:t>
            </a:r>
            <a:r>
              <a:rPr lang="lt-LT" sz="2000" b="1" dirty="0">
                <a:solidFill>
                  <a:srgbClr val="385D6D"/>
                </a:solidFill>
              </a:rPr>
              <a:t> užbaigimas</a:t>
            </a:r>
            <a:endParaRPr lang="en-US" sz="2000" b="1" dirty="0">
              <a:solidFill>
                <a:srgbClr val="385D6D"/>
              </a:solidFill>
            </a:endParaRPr>
          </a:p>
          <a:p>
            <a:endParaRPr lang="ru-RU" b="1" dirty="0">
              <a:solidFill>
                <a:srgbClr val="385D6D"/>
              </a:solidFill>
            </a:endParaRPr>
          </a:p>
          <a:p>
            <a:endParaRPr lang="en-US" dirty="0"/>
          </a:p>
        </p:txBody>
      </p:sp>
    </p:spTree>
    <p:extLst>
      <p:ext uri="{BB962C8B-B14F-4D97-AF65-F5344CB8AC3E}">
        <p14:creationId xmlns:p14="http://schemas.microsoft.com/office/powerpoint/2010/main" val="4020200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559F770C-3D3B-40C1-B49C-BFC8F6DF3F95}"/>
              </a:ext>
            </a:extLst>
          </p:cNvPr>
          <p:cNvSpPr>
            <a:spLocks noGrp="1"/>
          </p:cNvSpPr>
          <p:nvPr>
            <p:ph type="sldNum" idx="12"/>
          </p:nvPr>
        </p:nvSpPr>
        <p:spPr/>
        <p:txBody>
          <a:bodyPr/>
          <a:lstStyle/>
          <a:p>
            <a:pPr algn="r"/>
            <a:fld id="{BFC69D44-8109-4B4C-A4CF-7923E8F8B211}" type="slidenum">
              <a:rPr lang="en-US" smtClean="0"/>
              <a:pPr algn="r"/>
              <a:t>20</a:t>
            </a:fld>
            <a:endParaRPr lang="en-US" dirty="0"/>
          </a:p>
        </p:txBody>
      </p:sp>
      <p:sp>
        <p:nvSpPr>
          <p:cNvPr id="3" name="Turinio vietos rezervavimo ženklas 2">
            <a:extLst>
              <a:ext uri="{FF2B5EF4-FFF2-40B4-BE49-F238E27FC236}">
                <a16:creationId xmlns:a16="http://schemas.microsoft.com/office/drawing/2014/main" id="{25DC58B7-2C89-4089-BC62-EDDB59645C18}"/>
              </a:ext>
            </a:extLst>
          </p:cNvPr>
          <p:cNvSpPr>
            <a:spLocks noGrp="1"/>
          </p:cNvSpPr>
          <p:nvPr>
            <p:ph idx="1"/>
          </p:nvPr>
        </p:nvSpPr>
        <p:spPr>
          <a:xfrm>
            <a:off x="225911" y="1752600"/>
            <a:ext cx="6251089" cy="4183799"/>
          </a:xfrm>
        </p:spPr>
        <p:txBody>
          <a:bodyPr/>
          <a:lstStyle/>
          <a:p>
            <a:pPr algn="just">
              <a:lnSpc>
                <a:spcPts val="3000"/>
              </a:lnSpc>
              <a:buFont typeface="+mj-lt"/>
              <a:buAutoNum type="arabicPeriod"/>
              <a:defRPr/>
            </a:pPr>
            <a:r>
              <a:rPr lang="lt-LT" sz="2000" dirty="0">
                <a:solidFill>
                  <a:srgbClr val="385D6D"/>
                </a:solidFill>
                <a:latin typeface="+mn-lt"/>
                <a:cs typeface="Tahoma" pitchFamily="34" charset="0"/>
              </a:rPr>
              <a:t> Tinkamų valdymo sistemų sukūrimas svarbus, bet </a:t>
            </a:r>
            <a:r>
              <a:rPr lang="lt-LT" sz="2000" b="1" dirty="0">
                <a:solidFill>
                  <a:srgbClr val="385D6D"/>
                </a:solidFill>
                <a:latin typeface="+mn-lt"/>
                <a:cs typeface="Tahoma" pitchFamily="34" charset="0"/>
              </a:rPr>
              <a:t>dar svarbiau yra partnerystės ryšiai</a:t>
            </a:r>
            <a:r>
              <a:rPr lang="en-US" sz="2000" b="1" dirty="0">
                <a:solidFill>
                  <a:srgbClr val="385D6D"/>
                </a:solidFill>
                <a:latin typeface="+mn-lt"/>
                <a:cs typeface="Tahoma" pitchFamily="34" charset="0"/>
              </a:rPr>
              <a:t>: </a:t>
            </a:r>
            <a:r>
              <a:rPr lang="lt-LT" sz="2000" dirty="0">
                <a:solidFill>
                  <a:srgbClr val="385D6D"/>
                </a:solidFill>
                <a:latin typeface="+mn-lt"/>
                <a:cs typeface="Tahoma" pitchFamily="34" charset="0"/>
              </a:rPr>
              <a:t>lyderystė, komunikacija, pasitikėjimas, kultūra ir tradicijos, bendros vertybės ir problemų sprendimas partnerystėje</a:t>
            </a:r>
            <a:r>
              <a:rPr lang="en-US" sz="2000" dirty="0">
                <a:solidFill>
                  <a:srgbClr val="385D6D"/>
                </a:solidFill>
                <a:latin typeface="+mn-lt"/>
                <a:cs typeface="Tahoma" pitchFamily="34" charset="0"/>
              </a:rPr>
              <a:t>;</a:t>
            </a:r>
          </a:p>
          <a:p>
            <a:pPr algn="just">
              <a:lnSpc>
                <a:spcPts val="3000"/>
              </a:lnSpc>
              <a:buFont typeface="+mj-lt"/>
              <a:buAutoNum type="arabicPeriod"/>
              <a:defRPr/>
            </a:pPr>
            <a:r>
              <a:rPr lang="en-US" sz="2000" dirty="0">
                <a:solidFill>
                  <a:srgbClr val="385D6D"/>
                </a:solidFill>
                <a:latin typeface="+mn-lt"/>
                <a:cs typeface="Tahoma" pitchFamily="34" charset="0"/>
              </a:rPr>
              <a:t>  </a:t>
            </a:r>
            <a:r>
              <a:rPr lang="lt-LT" sz="2000" b="1" dirty="0">
                <a:solidFill>
                  <a:srgbClr val="385D6D"/>
                </a:solidFill>
                <a:latin typeface="+mn-lt"/>
                <a:cs typeface="Tahoma" pitchFamily="34" charset="0"/>
              </a:rPr>
              <a:t>Laiku</a:t>
            </a:r>
            <a:r>
              <a:rPr lang="en-US" sz="2000" b="1" dirty="0">
                <a:solidFill>
                  <a:srgbClr val="385D6D"/>
                </a:solidFill>
                <a:latin typeface="+mn-lt"/>
                <a:cs typeface="Tahoma" pitchFamily="34" charset="0"/>
              </a:rPr>
              <a:t>,</a:t>
            </a:r>
            <a:r>
              <a:rPr lang="lt-LT" sz="2000" b="1" dirty="0">
                <a:solidFill>
                  <a:srgbClr val="385D6D"/>
                </a:solidFill>
                <a:latin typeface="+mn-lt"/>
                <a:cs typeface="Tahoma" pitchFamily="34" charset="0"/>
              </a:rPr>
              <a:t> reguliari ir patikima informacija</a:t>
            </a:r>
            <a:r>
              <a:rPr lang="en-US" sz="2000" dirty="0">
                <a:solidFill>
                  <a:srgbClr val="385D6D"/>
                </a:solidFill>
                <a:latin typeface="+mn-lt"/>
                <a:cs typeface="Tahoma" pitchFamily="34" charset="0"/>
              </a:rPr>
              <a:t> </a:t>
            </a:r>
            <a:r>
              <a:rPr lang="lt-LT" sz="2000" dirty="0">
                <a:solidFill>
                  <a:srgbClr val="385D6D"/>
                </a:solidFill>
                <a:latin typeface="+mn-lt"/>
                <a:cs typeface="Tahoma" pitchFamily="34" charset="0"/>
              </a:rPr>
              <a:t>bus ne tik pagrindas priimti tinkamus valdymo sprendimus, bet ir rengiant ataskaitas</a:t>
            </a:r>
            <a:r>
              <a:rPr lang="en-US" sz="2000" dirty="0">
                <a:solidFill>
                  <a:srgbClr val="385D6D"/>
                </a:solidFill>
                <a:latin typeface="+mn-lt"/>
                <a:cs typeface="Tahoma" pitchFamily="34" charset="0"/>
              </a:rPr>
              <a:t>;</a:t>
            </a:r>
          </a:p>
          <a:p>
            <a:pPr algn="just">
              <a:lnSpc>
                <a:spcPts val="3000"/>
              </a:lnSpc>
              <a:buFont typeface="+mj-lt"/>
              <a:buAutoNum type="arabicPeriod"/>
              <a:defRPr/>
            </a:pPr>
            <a:r>
              <a:rPr lang="en-US" sz="2000" dirty="0">
                <a:solidFill>
                  <a:srgbClr val="385D6D"/>
                </a:solidFill>
                <a:latin typeface="+mn-lt"/>
                <a:cs typeface="Tahoma" pitchFamily="34" charset="0"/>
              </a:rPr>
              <a:t> </a:t>
            </a:r>
            <a:r>
              <a:rPr lang="lt-LT" sz="2000" b="1" dirty="0">
                <a:solidFill>
                  <a:srgbClr val="385D6D"/>
                </a:solidFill>
                <a:latin typeface="+mn-lt"/>
                <a:cs typeface="Tahoma" pitchFamily="34" charset="0"/>
              </a:rPr>
              <a:t>Būkite aktyvūs</a:t>
            </a:r>
            <a:r>
              <a:rPr lang="en-US" sz="2000" b="1" dirty="0">
                <a:solidFill>
                  <a:srgbClr val="385D6D"/>
                </a:solidFill>
                <a:latin typeface="+mn-lt"/>
                <a:cs typeface="Tahoma" pitchFamily="34" charset="0"/>
              </a:rPr>
              <a:t>,</a:t>
            </a:r>
            <a:r>
              <a:rPr lang="lt-LT" sz="2000" b="1" dirty="0">
                <a:solidFill>
                  <a:srgbClr val="385D6D"/>
                </a:solidFill>
                <a:latin typeface="+mn-lt"/>
                <a:cs typeface="Tahoma" pitchFamily="34" charset="0"/>
              </a:rPr>
              <a:t> o ne reaguojantys</a:t>
            </a:r>
            <a:r>
              <a:rPr lang="en-US" sz="2000" dirty="0">
                <a:solidFill>
                  <a:srgbClr val="385D6D"/>
                </a:solidFill>
                <a:latin typeface="+mn-lt"/>
                <a:cs typeface="Tahoma" pitchFamily="34" charset="0"/>
              </a:rPr>
              <a:t>: </a:t>
            </a:r>
            <a:r>
              <a:rPr lang="lt-LT" sz="2000" dirty="0">
                <a:solidFill>
                  <a:srgbClr val="385D6D"/>
                </a:solidFill>
                <a:latin typeface="+mn-lt"/>
                <a:cs typeface="Tahoma" pitchFamily="34" charset="0"/>
              </a:rPr>
              <a:t>numatykite į priekį (rizikas), priimkite iššūkius ir kreipkitės pagalbos į partnerius ir Programos institucijas</a:t>
            </a:r>
          </a:p>
          <a:p>
            <a:pPr algn="just">
              <a:lnSpc>
                <a:spcPts val="3000"/>
              </a:lnSpc>
              <a:buFont typeface="+mj-lt"/>
              <a:buAutoNum type="arabicPeriod"/>
              <a:defRPr/>
            </a:pPr>
            <a:endParaRPr lang="en-US" sz="2000" dirty="0">
              <a:solidFill>
                <a:srgbClr val="385D6D"/>
              </a:solidFill>
              <a:latin typeface="+mn-lt"/>
              <a:cs typeface="Tahoma" pitchFamily="34" charset="0"/>
            </a:endParaRPr>
          </a:p>
          <a:p>
            <a:endParaRPr lang="en-US" dirty="0"/>
          </a:p>
        </p:txBody>
      </p:sp>
      <p:sp>
        <p:nvSpPr>
          <p:cNvPr id="4" name="Pavadinimas 3">
            <a:extLst>
              <a:ext uri="{FF2B5EF4-FFF2-40B4-BE49-F238E27FC236}">
                <a16:creationId xmlns:a16="http://schemas.microsoft.com/office/drawing/2014/main" id="{98DC36C2-F3E1-4627-BD7E-51884819D929}"/>
              </a:ext>
            </a:extLst>
          </p:cNvPr>
          <p:cNvSpPr>
            <a:spLocks noGrp="1"/>
          </p:cNvSpPr>
          <p:nvPr>
            <p:ph type="title" idx="13"/>
          </p:nvPr>
        </p:nvSpPr>
        <p:spPr>
          <a:xfrm>
            <a:off x="3605109" y="616739"/>
            <a:ext cx="5181172" cy="609723"/>
          </a:xfrm>
        </p:spPr>
        <p:txBody>
          <a:bodyPr/>
          <a:lstStyle/>
          <a:p>
            <a:r>
              <a:rPr lang="en-US" sz="3200" dirty="0">
                <a:solidFill>
                  <a:srgbClr val="385D6D"/>
                </a:solidFill>
              </a:rPr>
              <a:t> </a:t>
            </a:r>
            <a:r>
              <a:rPr lang="lt-LT" sz="3200" dirty="0">
                <a:solidFill>
                  <a:srgbClr val="385D6D"/>
                </a:solidFill>
              </a:rPr>
              <a:t>Pagrindinės žinutės išsinešimui</a:t>
            </a:r>
            <a:r>
              <a:rPr lang="en-US" sz="2700" dirty="0">
                <a:solidFill>
                  <a:srgbClr val="385D6D"/>
                </a:solidFill>
              </a:rPr>
              <a:t>:</a:t>
            </a:r>
          </a:p>
        </p:txBody>
      </p:sp>
      <p:sp>
        <p:nvSpPr>
          <p:cNvPr id="8" name="Stačiakampis 7">
            <a:extLst>
              <a:ext uri="{FF2B5EF4-FFF2-40B4-BE49-F238E27FC236}">
                <a16:creationId xmlns:a16="http://schemas.microsoft.com/office/drawing/2014/main" id="{A086BAC3-1D4A-44E4-8196-7479C532066A}"/>
              </a:ext>
            </a:extLst>
          </p:cNvPr>
          <p:cNvSpPr/>
          <p:nvPr/>
        </p:nvSpPr>
        <p:spPr>
          <a:xfrm>
            <a:off x="762000" y="6299059"/>
            <a:ext cx="8382000" cy="323165"/>
          </a:xfrm>
          <a:prstGeom prst="rect">
            <a:avLst/>
          </a:prstGeom>
        </p:spPr>
        <p:txBody>
          <a:bodyPr wrap="square">
            <a:spAutoFit/>
          </a:bodyPr>
          <a:lstStyle/>
          <a:p>
            <a:pPr algn="just"/>
            <a:r>
              <a:rPr lang="lt-LT" sz="1500" dirty="0">
                <a:hlinkClick r:id="rId3"/>
              </a:rPr>
              <a:t>https://www.wrike.com/blog/15-project-management-quotes-to-live-by-infographic/</a:t>
            </a:r>
            <a:endParaRPr lang="lt-LT" sz="1500" dirty="0"/>
          </a:p>
        </p:txBody>
      </p:sp>
      <p:pic>
        <p:nvPicPr>
          <p:cNvPr id="9" name="Picture 2" descr="&quot;The 'P' in PM is as much about 'People' management as it is about 'Project' management.&quot; — Cornelius Fichtner #quote">
            <a:extLst>
              <a:ext uri="{FF2B5EF4-FFF2-40B4-BE49-F238E27FC236}">
                <a16:creationId xmlns:a16="http://schemas.microsoft.com/office/drawing/2014/main" id="{3F969F86-C7DC-417C-A445-7A6275864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896342"/>
            <a:ext cx="2191605"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925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r"/>
            <a:fld id="{BFC69D44-8109-4B4C-A4CF-7923E8F8B211}" type="slidenum">
              <a:rPr lang="en-US" smtClean="0"/>
              <a:pPr algn="r"/>
              <a:t>21</a:t>
            </a:fld>
            <a:endParaRPr lang="en-US" dirty="0"/>
          </a:p>
        </p:txBody>
      </p:sp>
      <p:sp>
        <p:nvSpPr>
          <p:cNvPr id="3" name="Content Placeholder 2"/>
          <p:cNvSpPr>
            <a:spLocks noGrp="1"/>
          </p:cNvSpPr>
          <p:nvPr>
            <p:ph idx="1"/>
          </p:nvPr>
        </p:nvSpPr>
        <p:spPr>
          <a:xfrm>
            <a:off x="838200" y="2743200"/>
            <a:ext cx="8458200" cy="990601"/>
          </a:xfrm>
        </p:spPr>
        <p:txBody>
          <a:bodyPr/>
          <a:lstStyle/>
          <a:p>
            <a:pPr algn="ctr"/>
            <a:r>
              <a:rPr lang="lt-LT" sz="3600" b="1" dirty="0">
                <a:solidFill>
                  <a:srgbClr val="385D6D"/>
                </a:solidFill>
                <a:latin typeface="+mn-lt"/>
              </a:rPr>
              <a:t>3. </a:t>
            </a:r>
            <a:r>
              <a:rPr lang="lt-LT" sz="3600" b="1" dirty="0">
                <a:solidFill>
                  <a:srgbClr val="385D6D"/>
                </a:solidFill>
              </a:rPr>
              <a:t>Pakeitimai projekte</a:t>
            </a:r>
            <a:endParaRPr lang="lt-LT" sz="3600" b="1" dirty="0">
              <a:solidFill>
                <a:srgbClr val="385D6D"/>
              </a:solidFill>
              <a:latin typeface="+mn-lt"/>
            </a:endParaRPr>
          </a:p>
        </p:txBody>
      </p:sp>
      <p:pic>
        <p:nvPicPr>
          <p:cNvPr id="4" name="Picture 3">
            <a:extLst>
              <a:ext uri="{FF2B5EF4-FFF2-40B4-BE49-F238E27FC236}">
                <a16:creationId xmlns:a16="http://schemas.microsoft.com/office/drawing/2014/main" id="{98E715AD-04AC-4CD9-B733-08DCF47DFA4E}"/>
              </a:ext>
            </a:extLst>
          </p:cNvPr>
          <p:cNvPicPr>
            <a:picLocks noChangeAspect="1"/>
          </p:cNvPicPr>
          <p:nvPr/>
        </p:nvPicPr>
        <p:blipFill rotWithShape="1">
          <a:blip r:embed="rId3">
            <a:extLst>
              <a:ext uri="{28A0092B-C50C-407E-A947-70E740481C1C}">
                <a14:useLocalDpi xmlns:a14="http://schemas.microsoft.com/office/drawing/2010/main" val="0"/>
              </a:ext>
            </a:extLst>
          </a:blip>
          <a:srcRect t="30000" r="79206" b="47778"/>
          <a:stretch/>
        </p:blipFill>
        <p:spPr>
          <a:xfrm>
            <a:off x="-609600" y="2971800"/>
            <a:ext cx="3408521" cy="4163079"/>
          </a:xfrm>
          <a:prstGeom prst="rect">
            <a:avLst/>
          </a:prstGeom>
        </p:spPr>
      </p:pic>
    </p:spTree>
    <p:extLst>
      <p:ext uri="{BB962C8B-B14F-4D97-AF65-F5344CB8AC3E}">
        <p14:creationId xmlns:p14="http://schemas.microsoft.com/office/powerpoint/2010/main" val="93466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6B84C2-69E2-4226-8E22-16DC8CBF5885}"/>
              </a:ext>
            </a:extLst>
          </p:cNvPr>
          <p:cNvSpPr>
            <a:spLocks noGrp="1"/>
          </p:cNvSpPr>
          <p:nvPr>
            <p:ph type="sldNum" idx="12"/>
          </p:nvPr>
        </p:nvSpPr>
        <p:spPr/>
        <p:txBody>
          <a:bodyPr/>
          <a:lstStyle/>
          <a:p>
            <a:pPr algn="r"/>
            <a:fld id="{BFC69D44-8109-4B4C-A4CF-7923E8F8B211}" type="slidenum">
              <a:rPr lang="en-US" smtClean="0"/>
              <a:pPr algn="r"/>
              <a:t>22</a:t>
            </a:fld>
            <a:endParaRPr lang="en-US" dirty="0"/>
          </a:p>
        </p:txBody>
      </p:sp>
      <p:sp>
        <p:nvSpPr>
          <p:cNvPr id="4" name="Title 3">
            <a:extLst>
              <a:ext uri="{FF2B5EF4-FFF2-40B4-BE49-F238E27FC236}">
                <a16:creationId xmlns:a16="http://schemas.microsoft.com/office/drawing/2014/main" id="{6A21C9F3-8193-4650-8750-17B436187D9F}"/>
              </a:ext>
            </a:extLst>
          </p:cNvPr>
          <p:cNvSpPr>
            <a:spLocks noGrp="1"/>
          </p:cNvSpPr>
          <p:nvPr>
            <p:ph type="title" idx="13"/>
          </p:nvPr>
        </p:nvSpPr>
        <p:spPr>
          <a:xfrm>
            <a:off x="2895600" y="191991"/>
            <a:ext cx="6066692" cy="881427"/>
          </a:xfrm>
        </p:spPr>
        <p:txBody>
          <a:bodyPr/>
          <a:lstStyle/>
          <a:p>
            <a:r>
              <a:rPr lang="lt-LT" dirty="0">
                <a:solidFill>
                  <a:srgbClr val="385D6D"/>
                </a:solidFill>
                <a:latin typeface="+mn-lt"/>
              </a:rPr>
              <a:t>Kuo skiriasi </a:t>
            </a:r>
            <a:r>
              <a:rPr lang="lt-LT" dirty="0">
                <a:solidFill>
                  <a:srgbClr val="F05A26"/>
                </a:solidFill>
                <a:latin typeface="+mn-lt"/>
              </a:rPr>
              <a:t>esminiai </a:t>
            </a:r>
            <a:r>
              <a:rPr lang="lt-LT" dirty="0">
                <a:solidFill>
                  <a:srgbClr val="385D6D"/>
                </a:solidFill>
                <a:latin typeface="+mn-lt"/>
              </a:rPr>
              <a:t>ir</a:t>
            </a:r>
            <a:r>
              <a:rPr lang="en-US" dirty="0">
                <a:solidFill>
                  <a:srgbClr val="385D6D"/>
                </a:solidFill>
                <a:latin typeface="+mn-lt"/>
              </a:rPr>
              <a:t> </a:t>
            </a:r>
            <a:r>
              <a:rPr lang="lt-LT" dirty="0">
                <a:solidFill>
                  <a:srgbClr val="77AE3E"/>
                </a:solidFill>
                <a:latin typeface="+mn-lt"/>
              </a:rPr>
              <a:t>neesminiai</a:t>
            </a:r>
            <a:r>
              <a:rPr lang="en-US" dirty="0">
                <a:solidFill>
                  <a:srgbClr val="385D6D"/>
                </a:solidFill>
                <a:latin typeface="+mn-lt"/>
              </a:rPr>
              <a:t> </a:t>
            </a:r>
            <a:r>
              <a:rPr lang="lt-LT" dirty="0">
                <a:solidFill>
                  <a:srgbClr val="385D6D"/>
                </a:solidFill>
                <a:latin typeface="+mn-lt"/>
              </a:rPr>
              <a:t>p</a:t>
            </a:r>
            <a:r>
              <a:rPr lang="en-US" dirty="0">
                <a:solidFill>
                  <a:srgbClr val="385D6D"/>
                </a:solidFill>
                <a:latin typeface="+mn-lt"/>
              </a:rPr>
              <a:t>a</a:t>
            </a:r>
            <a:r>
              <a:rPr lang="lt-LT" dirty="0">
                <a:solidFill>
                  <a:srgbClr val="385D6D"/>
                </a:solidFill>
                <a:latin typeface="+mn-lt"/>
              </a:rPr>
              <a:t>keitimai?</a:t>
            </a:r>
            <a:endParaRPr lang="en-US" dirty="0">
              <a:solidFill>
                <a:srgbClr val="385D6D"/>
              </a:solidFill>
              <a:latin typeface="+mn-lt"/>
            </a:endParaRPr>
          </a:p>
        </p:txBody>
      </p:sp>
      <p:pic>
        <p:nvPicPr>
          <p:cNvPr id="11" name="Picture 10">
            <a:extLst>
              <a:ext uri="{FF2B5EF4-FFF2-40B4-BE49-F238E27FC236}">
                <a16:creationId xmlns:a16="http://schemas.microsoft.com/office/drawing/2014/main" id="{0E30C4CB-0407-42A5-8CA9-31D221B81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235658"/>
            <a:ext cx="7451889" cy="4943053"/>
          </a:xfrm>
          <a:prstGeom prst="rect">
            <a:avLst/>
          </a:prstGeom>
        </p:spPr>
      </p:pic>
    </p:spTree>
    <p:extLst>
      <p:ext uri="{BB962C8B-B14F-4D97-AF65-F5344CB8AC3E}">
        <p14:creationId xmlns:p14="http://schemas.microsoft.com/office/powerpoint/2010/main" val="83516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BD3D1-2478-4DF8-90BF-056DEFC45F0F}"/>
              </a:ext>
            </a:extLst>
          </p:cNvPr>
          <p:cNvSpPr>
            <a:spLocks noGrp="1"/>
          </p:cNvSpPr>
          <p:nvPr>
            <p:ph type="sldNum" idx="12"/>
          </p:nvPr>
        </p:nvSpPr>
        <p:spPr/>
        <p:txBody>
          <a:bodyPr/>
          <a:lstStyle/>
          <a:p>
            <a:pPr algn="r"/>
            <a:fld id="{BFC69D44-8109-4B4C-A4CF-7923E8F8B211}" type="slidenum">
              <a:rPr lang="en-US" smtClean="0"/>
              <a:pPr algn="r"/>
              <a:t>23</a:t>
            </a:fld>
            <a:endParaRPr lang="en-US" dirty="0"/>
          </a:p>
        </p:txBody>
      </p:sp>
      <p:sp>
        <p:nvSpPr>
          <p:cNvPr id="7" name="Title 3">
            <a:extLst>
              <a:ext uri="{FF2B5EF4-FFF2-40B4-BE49-F238E27FC236}">
                <a16:creationId xmlns:a16="http://schemas.microsoft.com/office/drawing/2014/main" id="{80E344EF-B182-46E9-982E-AA211590B703}"/>
              </a:ext>
            </a:extLst>
          </p:cNvPr>
          <p:cNvSpPr>
            <a:spLocks noGrp="1"/>
          </p:cNvSpPr>
          <p:nvPr>
            <p:ph type="title" idx="13"/>
          </p:nvPr>
        </p:nvSpPr>
        <p:spPr>
          <a:xfrm>
            <a:off x="2590800" y="269583"/>
            <a:ext cx="6401228" cy="609600"/>
          </a:xfrm>
        </p:spPr>
        <p:txBody>
          <a:bodyPr/>
          <a:lstStyle/>
          <a:p>
            <a:r>
              <a:rPr lang="lt-LT" dirty="0">
                <a:solidFill>
                  <a:srgbClr val="385D6D"/>
                </a:solidFill>
                <a:latin typeface="Arial"/>
              </a:rPr>
              <a:t>Kuo skiriasi </a:t>
            </a:r>
            <a:r>
              <a:rPr lang="lt-LT" dirty="0">
                <a:solidFill>
                  <a:srgbClr val="F05A26"/>
                </a:solidFill>
                <a:latin typeface="Arial"/>
              </a:rPr>
              <a:t>esminiai </a:t>
            </a:r>
            <a:r>
              <a:rPr lang="lt-LT" dirty="0">
                <a:solidFill>
                  <a:srgbClr val="385D6D"/>
                </a:solidFill>
                <a:latin typeface="Arial"/>
              </a:rPr>
              <a:t>ir</a:t>
            </a:r>
            <a:r>
              <a:rPr lang="en-US" dirty="0">
                <a:solidFill>
                  <a:srgbClr val="385D6D"/>
                </a:solidFill>
                <a:latin typeface="Arial"/>
              </a:rPr>
              <a:t> </a:t>
            </a:r>
            <a:r>
              <a:rPr lang="lt-LT" dirty="0">
                <a:solidFill>
                  <a:srgbClr val="77AE3E"/>
                </a:solidFill>
                <a:latin typeface="Arial"/>
              </a:rPr>
              <a:t>neesminiai</a:t>
            </a:r>
            <a:r>
              <a:rPr lang="en-US" dirty="0">
                <a:solidFill>
                  <a:srgbClr val="385D6D"/>
                </a:solidFill>
                <a:latin typeface="Arial"/>
              </a:rPr>
              <a:t> </a:t>
            </a:r>
            <a:r>
              <a:rPr lang="lt-LT" dirty="0">
                <a:solidFill>
                  <a:srgbClr val="385D6D"/>
                </a:solidFill>
                <a:latin typeface="Arial"/>
              </a:rPr>
              <a:t>p</a:t>
            </a:r>
            <a:r>
              <a:rPr lang="en-US" dirty="0">
                <a:solidFill>
                  <a:srgbClr val="385D6D"/>
                </a:solidFill>
                <a:latin typeface="Arial"/>
              </a:rPr>
              <a:t>a</a:t>
            </a:r>
            <a:r>
              <a:rPr lang="lt-LT" dirty="0">
                <a:solidFill>
                  <a:srgbClr val="385D6D"/>
                </a:solidFill>
                <a:latin typeface="Arial"/>
              </a:rPr>
              <a:t>keitimai?</a:t>
            </a:r>
            <a:endParaRPr lang="en-US" sz="2700" dirty="0">
              <a:solidFill>
                <a:srgbClr val="385D6D"/>
              </a:solidFill>
              <a:latin typeface="+mn-lt"/>
            </a:endParaRPr>
          </a:p>
        </p:txBody>
      </p:sp>
      <p:pic>
        <p:nvPicPr>
          <p:cNvPr id="4" name="Picture 3">
            <a:extLst>
              <a:ext uri="{FF2B5EF4-FFF2-40B4-BE49-F238E27FC236}">
                <a16:creationId xmlns:a16="http://schemas.microsoft.com/office/drawing/2014/main" id="{881C3339-A727-4D09-8A33-A50039AE93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 t="62261" r="-104" b="-1150"/>
          <a:stretch/>
        </p:blipFill>
        <p:spPr>
          <a:xfrm>
            <a:off x="23393" y="1358365"/>
            <a:ext cx="9120607" cy="5017151"/>
          </a:xfrm>
          <a:prstGeom prst="rect">
            <a:avLst/>
          </a:prstGeom>
        </p:spPr>
      </p:pic>
    </p:spTree>
    <p:extLst>
      <p:ext uri="{BB962C8B-B14F-4D97-AF65-F5344CB8AC3E}">
        <p14:creationId xmlns:p14="http://schemas.microsoft.com/office/powerpoint/2010/main" val="373516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2E35D9-7898-4233-B2B4-F385B10FBE39}"/>
              </a:ext>
            </a:extLst>
          </p:cNvPr>
          <p:cNvSpPr>
            <a:spLocks noGrp="1"/>
          </p:cNvSpPr>
          <p:nvPr>
            <p:ph type="sldNum" idx="12"/>
          </p:nvPr>
        </p:nvSpPr>
        <p:spPr/>
        <p:txBody>
          <a:bodyPr/>
          <a:lstStyle/>
          <a:p>
            <a:pPr algn="r"/>
            <a:fld id="{BFC69D44-8109-4B4C-A4CF-7923E8F8B211}" type="slidenum">
              <a:rPr lang="en-US" smtClean="0"/>
              <a:pPr algn="r"/>
              <a:t>24</a:t>
            </a:fld>
            <a:endParaRPr lang="en-US" dirty="0"/>
          </a:p>
        </p:txBody>
      </p:sp>
      <p:sp>
        <p:nvSpPr>
          <p:cNvPr id="7" name="Title 3">
            <a:extLst>
              <a:ext uri="{FF2B5EF4-FFF2-40B4-BE49-F238E27FC236}">
                <a16:creationId xmlns:a16="http://schemas.microsoft.com/office/drawing/2014/main" id="{3B8D5579-E8FC-44D9-B846-6A4565F87ACD}"/>
              </a:ext>
            </a:extLst>
          </p:cNvPr>
          <p:cNvSpPr>
            <a:spLocks noGrp="1"/>
          </p:cNvSpPr>
          <p:nvPr>
            <p:ph type="title" idx="13"/>
          </p:nvPr>
        </p:nvSpPr>
        <p:spPr>
          <a:xfrm>
            <a:off x="-1147187" y="2552281"/>
            <a:ext cx="5715000" cy="914400"/>
          </a:xfrm>
        </p:spPr>
        <p:txBody>
          <a:bodyPr/>
          <a:lstStyle/>
          <a:p>
            <a:pPr algn="ctr"/>
            <a:r>
              <a:rPr lang="lt-LT" sz="2700" dirty="0">
                <a:solidFill>
                  <a:srgbClr val="F15927"/>
                </a:solidFill>
                <a:latin typeface="+mn-lt"/>
              </a:rPr>
              <a:t>Esminiai pakeitimai.</a:t>
            </a:r>
            <a:r>
              <a:rPr lang="en-US" sz="2700" dirty="0">
                <a:solidFill>
                  <a:srgbClr val="385D6D"/>
                </a:solidFill>
                <a:latin typeface="+mn-lt"/>
              </a:rPr>
              <a:t> </a:t>
            </a:r>
            <a:br>
              <a:rPr lang="en-US" sz="2700" dirty="0">
                <a:solidFill>
                  <a:srgbClr val="385D6D"/>
                </a:solidFill>
                <a:latin typeface="+mn-lt"/>
              </a:rPr>
            </a:br>
            <a:r>
              <a:rPr lang="lt-LT" sz="2700" dirty="0">
                <a:solidFill>
                  <a:srgbClr val="385D6D"/>
                </a:solidFill>
                <a:latin typeface="+mn-lt"/>
              </a:rPr>
              <a:t>Veiksmų planas</a:t>
            </a:r>
            <a:endParaRPr lang="en-US" sz="2700" dirty="0">
              <a:solidFill>
                <a:srgbClr val="385D6D"/>
              </a:solidFill>
              <a:latin typeface="+mn-lt"/>
            </a:endParaRPr>
          </a:p>
        </p:txBody>
      </p:sp>
      <p:pic>
        <p:nvPicPr>
          <p:cNvPr id="4" name="Picture 3">
            <a:extLst>
              <a:ext uri="{FF2B5EF4-FFF2-40B4-BE49-F238E27FC236}">
                <a16:creationId xmlns:a16="http://schemas.microsoft.com/office/drawing/2014/main" id="{A796F6DA-48AF-485F-AB7D-9377DC2CE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0"/>
            <a:ext cx="6000750" cy="6858000"/>
          </a:xfrm>
          <a:prstGeom prst="rect">
            <a:avLst/>
          </a:prstGeom>
        </p:spPr>
      </p:pic>
    </p:spTree>
    <p:extLst>
      <p:ext uri="{BB962C8B-B14F-4D97-AF65-F5344CB8AC3E}">
        <p14:creationId xmlns:p14="http://schemas.microsoft.com/office/powerpoint/2010/main" val="316594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86F8F-FCA4-4C43-A613-8F98F6DAC390}"/>
              </a:ext>
            </a:extLst>
          </p:cNvPr>
          <p:cNvSpPr>
            <a:spLocks noGrp="1"/>
          </p:cNvSpPr>
          <p:nvPr>
            <p:ph type="sldNum" idx="12"/>
          </p:nvPr>
        </p:nvSpPr>
        <p:spPr/>
        <p:txBody>
          <a:bodyPr/>
          <a:lstStyle/>
          <a:p>
            <a:pPr algn="r"/>
            <a:fld id="{BFC69D44-8109-4B4C-A4CF-7923E8F8B211}" type="slidenum">
              <a:rPr lang="en-US" smtClean="0"/>
              <a:pPr algn="r"/>
              <a:t>25</a:t>
            </a:fld>
            <a:endParaRPr lang="en-US" dirty="0"/>
          </a:p>
        </p:txBody>
      </p:sp>
      <p:sp>
        <p:nvSpPr>
          <p:cNvPr id="7" name="Title 3">
            <a:extLst>
              <a:ext uri="{FF2B5EF4-FFF2-40B4-BE49-F238E27FC236}">
                <a16:creationId xmlns:a16="http://schemas.microsoft.com/office/drawing/2014/main" id="{D9E00B55-A9CC-4448-A489-DD9070ABE11F}"/>
              </a:ext>
            </a:extLst>
          </p:cNvPr>
          <p:cNvSpPr>
            <a:spLocks noGrp="1"/>
          </p:cNvSpPr>
          <p:nvPr>
            <p:ph type="body"/>
          </p:nvPr>
        </p:nvSpPr>
        <p:spPr>
          <a:xfrm>
            <a:off x="304800" y="2743200"/>
            <a:ext cx="2590800" cy="2376643"/>
          </a:xfrm>
        </p:spPr>
        <p:txBody>
          <a:bodyPr/>
          <a:lstStyle/>
          <a:p>
            <a:pPr algn="ctr"/>
            <a:r>
              <a:rPr lang="lt-LT" sz="2700" b="1" dirty="0">
                <a:solidFill>
                  <a:srgbClr val="77AE3E"/>
                </a:solidFill>
                <a:latin typeface="+mn-lt"/>
              </a:rPr>
              <a:t>Neesminiai pakeitimai.</a:t>
            </a:r>
            <a:r>
              <a:rPr lang="en-US" sz="2700" b="1" dirty="0">
                <a:solidFill>
                  <a:srgbClr val="385D6D"/>
                </a:solidFill>
                <a:latin typeface="+mn-lt"/>
              </a:rPr>
              <a:t> </a:t>
            </a:r>
            <a:br>
              <a:rPr lang="en-US" sz="2700" b="1" dirty="0">
                <a:solidFill>
                  <a:srgbClr val="385D6D"/>
                </a:solidFill>
                <a:latin typeface="+mn-lt"/>
              </a:rPr>
            </a:br>
            <a:r>
              <a:rPr lang="lt-LT" sz="2700" b="1" dirty="0">
                <a:solidFill>
                  <a:srgbClr val="385D6D"/>
                </a:solidFill>
                <a:latin typeface="+mn-lt"/>
              </a:rPr>
              <a:t>Veiksmų planas</a:t>
            </a:r>
            <a:endParaRPr lang="en-US" sz="2700" b="1" dirty="0">
              <a:solidFill>
                <a:srgbClr val="385D6D"/>
              </a:solidFill>
              <a:latin typeface="+mn-lt"/>
            </a:endParaRPr>
          </a:p>
        </p:txBody>
      </p:sp>
      <p:pic>
        <p:nvPicPr>
          <p:cNvPr id="5" name="Picture 4">
            <a:extLst>
              <a:ext uri="{FF2B5EF4-FFF2-40B4-BE49-F238E27FC236}">
                <a16:creationId xmlns:a16="http://schemas.microsoft.com/office/drawing/2014/main" id="{18CA3B97-D6AC-4A5B-8650-B3F6EC8A2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3" b="9258"/>
          <a:stretch/>
        </p:blipFill>
        <p:spPr>
          <a:xfrm>
            <a:off x="4114800" y="0"/>
            <a:ext cx="4924501" cy="6166129"/>
          </a:xfrm>
          <a:prstGeom prst="rect">
            <a:avLst/>
          </a:prstGeom>
        </p:spPr>
      </p:pic>
    </p:spTree>
    <p:extLst>
      <p:ext uri="{BB962C8B-B14F-4D97-AF65-F5344CB8AC3E}">
        <p14:creationId xmlns:p14="http://schemas.microsoft.com/office/powerpoint/2010/main" val="78663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86F8F-FCA4-4C43-A613-8F98F6DAC390}"/>
              </a:ext>
            </a:extLst>
          </p:cNvPr>
          <p:cNvSpPr>
            <a:spLocks noGrp="1"/>
          </p:cNvSpPr>
          <p:nvPr>
            <p:ph type="sldNum" idx="12"/>
          </p:nvPr>
        </p:nvSpPr>
        <p:spPr/>
        <p:txBody>
          <a:bodyPr/>
          <a:lstStyle/>
          <a:p>
            <a:pPr algn="r"/>
            <a:fld id="{BFC69D44-8109-4B4C-A4CF-7923E8F8B211}" type="slidenum">
              <a:rPr lang="en-US" smtClean="0"/>
              <a:pPr algn="r"/>
              <a:t>26</a:t>
            </a:fld>
            <a:endParaRPr lang="en-US" dirty="0"/>
          </a:p>
        </p:txBody>
      </p:sp>
      <p:sp>
        <p:nvSpPr>
          <p:cNvPr id="7" name="Title 3">
            <a:extLst>
              <a:ext uri="{FF2B5EF4-FFF2-40B4-BE49-F238E27FC236}">
                <a16:creationId xmlns:a16="http://schemas.microsoft.com/office/drawing/2014/main" id="{D9E00B55-A9CC-4448-A489-DD9070ABE11F}"/>
              </a:ext>
            </a:extLst>
          </p:cNvPr>
          <p:cNvSpPr>
            <a:spLocks noGrp="1"/>
          </p:cNvSpPr>
          <p:nvPr>
            <p:ph type="body"/>
          </p:nvPr>
        </p:nvSpPr>
        <p:spPr>
          <a:xfrm>
            <a:off x="457200" y="2743200"/>
            <a:ext cx="2438400" cy="2376643"/>
          </a:xfrm>
        </p:spPr>
        <p:txBody>
          <a:bodyPr/>
          <a:lstStyle/>
          <a:p>
            <a:pPr algn="ctr"/>
            <a:r>
              <a:rPr lang="lt-LT" sz="2700" b="1" dirty="0">
                <a:solidFill>
                  <a:srgbClr val="385D6D"/>
                </a:solidFill>
                <a:latin typeface="+mn-lt"/>
              </a:rPr>
              <a:t>Informacinis pranešimas</a:t>
            </a:r>
            <a:endParaRPr lang="en-US" sz="2700" b="1" dirty="0">
              <a:solidFill>
                <a:srgbClr val="385D6D"/>
              </a:solidFill>
              <a:latin typeface="+mn-lt"/>
            </a:endParaRPr>
          </a:p>
        </p:txBody>
      </p:sp>
      <p:pic>
        <p:nvPicPr>
          <p:cNvPr id="4" name="Picture 3">
            <a:extLst>
              <a:ext uri="{FF2B5EF4-FFF2-40B4-BE49-F238E27FC236}">
                <a16:creationId xmlns:a16="http://schemas.microsoft.com/office/drawing/2014/main" id="{4B10A1B6-06CB-4D76-B74C-DB5627141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0"/>
            <a:ext cx="5584723" cy="6179225"/>
          </a:xfrm>
          <a:prstGeom prst="rect">
            <a:avLst/>
          </a:prstGeom>
        </p:spPr>
      </p:pic>
    </p:spTree>
    <p:extLst>
      <p:ext uri="{BB962C8B-B14F-4D97-AF65-F5344CB8AC3E}">
        <p14:creationId xmlns:p14="http://schemas.microsoft.com/office/powerpoint/2010/main" val="421308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89FB4-D909-451A-ACC9-5CBB76289117}"/>
              </a:ext>
            </a:extLst>
          </p:cNvPr>
          <p:cNvSpPr>
            <a:spLocks noGrp="1"/>
          </p:cNvSpPr>
          <p:nvPr>
            <p:ph type="sldNum" idx="12"/>
          </p:nvPr>
        </p:nvSpPr>
        <p:spPr/>
        <p:txBody>
          <a:bodyPr/>
          <a:lstStyle/>
          <a:p>
            <a:pPr algn="r"/>
            <a:fld id="{BFC69D44-8109-4B4C-A4CF-7923E8F8B211}" type="slidenum">
              <a:rPr lang="en-US" smtClean="0"/>
              <a:pPr algn="r"/>
              <a:t>27</a:t>
            </a:fld>
            <a:endParaRPr lang="en-US" dirty="0"/>
          </a:p>
        </p:txBody>
      </p:sp>
      <p:sp>
        <p:nvSpPr>
          <p:cNvPr id="4" name="Title 3">
            <a:extLst>
              <a:ext uri="{FF2B5EF4-FFF2-40B4-BE49-F238E27FC236}">
                <a16:creationId xmlns:a16="http://schemas.microsoft.com/office/drawing/2014/main" id="{A33DED70-1750-49BC-A7D4-4366ACE18448}"/>
              </a:ext>
            </a:extLst>
          </p:cNvPr>
          <p:cNvSpPr>
            <a:spLocks noGrp="1"/>
          </p:cNvSpPr>
          <p:nvPr>
            <p:ph type="title" idx="13"/>
          </p:nvPr>
        </p:nvSpPr>
        <p:spPr>
          <a:xfrm>
            <a:off x="3657600" y="152307"/>
            <a:ext cx="5181172" cy="609723"/>
          </a:xfrm>
        </p:spPr>
        <p:txBody>
          <a:bodyPr/>
          <a:lstStyle/>
          <a:p>
            <a:r>
              <a:rPr lang="lt-LT" sz="2700" dirty="0">
                <a:solidFill>
                  <a:srgbClr val="8BC441"/>
                </a:solidFill>
              </a:rPr>
              <a:t>Ką galima </a:t>
            </a:r>
            <a:r>
              <a:rPr lang="lt-LT" sz="2700" dirty="0">
                <a:solidFill>
                  <a:srgbClr val="385D6D"/>
                </a:solidFill>
              </a:rPr>
              <a:t>ir </a:t>
            </a:r>
            <a:r>
              <a:rPr lang="lt-LT" sz="2700" dirty="0">
                <a:solidFill>
                  <a:srgbClr val="F25927"/>
                </a:solidFill>
              </a:rPr>
              <a:t>ko negalima </a:t>
            </a:r>
            <a:r>
              <a:rPr lang="lt-LT" sz="2700" dirty="0">
                <a:solidFill>
                  <a:srgbClr val="385D6D"/>
                </a:solidFill>
              </a:rPr>
              <a:t>daryti</a:t>
            </a:r>
            <a:endParaRPr lang="en-US" sz="2700" dirty="0">
              <a:latin typeface="+mn-lt"/>
            </a:endParaRPr>
          </a:p>
        </p:txBody>
      </p:sp>
      <p:sp>
        <p:nvSpPr>
          <p:cNvPr id="8" name="TextBox 5">
            <a:extLst>
              <a:ext uri="{FF2B5EF4-FFF2-40B4-BE49-F238E27FC236}">
                <a16:creationId xmlns:a16="http://schemas.microsoft.com/office/drawing/2014/main" id="{D2D6101E-1E0A-4064-9E46-1DB57491DF2F}"/>
              </a:ext>
            </a:extLst>
          </p:cNvPr>
          <p:cNvSpPr txBox="1"/>
          <p:nvPr/>
        </p:nvSpPr>
        <p:spPr>
          <a:xfrm>
            <a:off x="381000" y="1371600"/>
            <a:ext cx="3886200" cy="4578176"/>
          </a:xfrm>
          <a:prstGeom prst="rect">
            <a:avLst/>
          </a:prstGeom>
          <a:noFill/>
          <a:ln w="28575">
            <a:solidFill>
              <a:srgbClr val="8BC441"/>
            </a:solidFill>
          </a:ln>
        </p:spPr>
        <p:txBody>
          <a:bodyPr wrap="square" rtlCol="0">
            <a:spAutoFit/>
          </a:bodyPr>
          <a:lst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a:lstStyle>
          <a:p>
            <a:pPr marL="342900" indent="-342900">
              <a:buClr>
                <a:srgbClr val="8BC441"/>
              </a:buClr>
              <a:buFont typeface="Wingdings" panose="05000000000000000000" pitchFamily="2" charset="2"/>
              <a:buChar char="ü"/>
            </a:pPr>
            <a:r>
              <a:rPr lang="lt-LT" sz="1800" dirty="0">
                <a:solidFill>
                  <a:srgbClr val="385D6D"/>
                </a:solidFill>
              </a:rPr>
              <a:t>Visais projekto įgyvendinimo klausimais tarkitės su projekto vadovu. Komunikacijos kanalai: pagrindinis paramos gavėjas – Sekretoriatas; kiti paramos gavėjai – pagrindinis paramos gavėjas.</a:t>
            </a:r>
          </a:p>
          <a:p>
            <a:pPr marL="342900" indent="-342900">
              <a:buClr>
                <a:srgbClr val="8BC441"/>
              </a:buClr>
              <a:buFont typeface="Wingdings" panose="05000000000000000000" pitchFamily="2" charset="2"/>
              <a:buChar char="ü"/>
            </a:pPr>
            <a:r>
              <a:rPr lang="lt-LT" sz="1800" dirty="0">
                <a:solidFill>
                  <a:srgbClr val="385D6D"/>
                </a:solidFill>
              </a:rPr>
              <a:t>Skirkite pakankamai laiko pakeitimų prašymams: esminiams – bent 1,5 mėn. iki jų įsigaliojimo; neesminiams – bent 1 mėn. iki ataskaitinio laikotarpio pabaigos.</a:t>
            </a:r>
          </a:p>
          <a:p>
            <a:pPr marL="342900" indent="-342900">
              <a:buClr>
                <a:srgbClr val="8BC441"/>
              </a:buClr>
              <a:buFont typeface="Wingdings" panose="05000000000000000000" pitchFamily="2" charset="2"/>
              <a:buChar char="ü"/>
            </a:pPr>
            <a:r>
              <a:rPr lang="lt-LT" sz="1800" dirty="0">
                <a:solidFill>
                  <a:srgbClr val="385D6D"/>
                </a:solidFill>
              </a:rPr>
              <a:t>Pakeitimų prašymų projektus suderinkite su Sekretoriatu.</a:t>
            </a:r>
          </a:p>
          <a:p>
            <a:pPr marL="342900" indent="-342900">
              <a:buClr>
                <a:srgbClr val="8BC441"/>
              </a:buClr>
              <a:buFont typeface="Wingdings" panose="05000000000000000000" pitchFamily="2" charset="2"/>
              <a:buChar char="ü"/>
            </a:pPr>
            <a:endParaRPr lang="en-US" sz="2150" dirty="0">
              <a:solidFill>
                <a:srgbClr val="385D6D"/>
              </a:solidFill>
            </a:endParaRPr>
          </a:p>
        </p:txBody>
      </p:sp>
      <p:sp>
        <p:nvSpPr>
          <p:cNvPr id="9" name="TextBox 8">
            <a:extLst>
              <a:ext uri="{FF2B5EF4-FFF2-40B4-BE49-F238E27FC236}">
                <a16:creationId xmlns:a16="http://schemas.microsoft.com/office/drawing/2014/main" id="{A828DC94-BE4B-4694-B682-E1E6F1869913}"/>
              </a:ext>
            </a:extLst>
          </p:cNvPr>
          <p:cNvSpPr txBox="1"/>
          <p:nvPr/>
        </p:nvSpPr>
        <p:spPr>
          <a:xfrm>
            <a:off x="4724401" y="1386673"/>
            <a:ext cx="3886199" cy="2862322"/>
          </a:xfrm>
          <a:prstGeom prst="rect">
            <a:avLst/>
          </a:prstGeom>
          <a:noFill/>
          <a:ln w="19050">
            <a:solidFill>
              <a:srgbClr val="F59121"/>
            </a:solidFill>
          </a:ln>
        </p:spPr>
        <p:txBody>
          <a:bodyPr wrap="square" rtlCol="0">
            <a:spAutoFit/>
          </a:bodyPr>
          <a:lstStyle/>
          <a:p>
            <a:pPr marL="342900" indent="-342900">
              <a:buClr>
                <a:srgbClr val="F25927"/>
              </a:buClr>
              <a:buFont typeface="Wingdings" panose="05000000000000000000" pitchFamily="2" charset="2"/>
              <a:buChar char="ü"/>
            </a:pPr>
            <a:r>
              <a:rPr lang="lt-LT" sz="2000" dirty="0">
                <a:solidFill>
                  <a:srgbClr val="385D6D"/>
                </a:solidFill>
              </a:rPr>
              <a:t>Nepradėkite įgyvendinti pakeitimų, jų nesuderinus ir Sekretoriatui nepatvirtinus.</a:t>
            </a:r>
            <a:endParaRPr lang="en-US" sz="2000" dirty="0">
              <a:solidFill>
                <a:srgbClr val="385D6D"/>
              </a:solidFill>
            </a:endParaRPr>
          </a:p>
          <a:p>
            <a:pPr marL="342900" indent="-342900">
              <a:buClr>
                <a:srgbClr val="F25927"/>
              </a:buClr>
              <a:buFont typeface="Wingdings" panose="05000000000000000000" pitchFamily="2" charset="2"/>
              <a:buChar char="ü"/>
            </a:pPr>
            <a:r>
              <a:rPr lang="lt-LT" sz="2000" dirty="0">
                <a:solidFill>
                  <a:srgbClr val="385D6D"/>
                </a:solidFill>
              </a:rPr>
              <a:t>Atbuline tvarka neįgyvendinkite pakeitimų, kurie nebuvo suderinti su Sekretoriatu.</a:t>
            </a:r>
          </a:p>
          <a:p>
            <a:pPr marL="342900" indent="-342900">
              <a:buClr>
                <a:srgbClr val="F25927"/>
              </a:buClr>
              <a:buFont typeface="Wingdings" panose="05000000000000000000" pitchFamily="2" charset="2"/>
              <a:buChar char="ü"/>
            </a:pPr>
            <a:r>
              <a:rPr lang="lt-LT" sz="2000" dirty="0">
                <a:solidFill>
                  <a:srgbClr val="385D6D"/>
                </a:solidFill>
              </a:rPr>
              <a:t>Neatsižvelgti į pakeitimų tarp biudžeto kategorijų dydį.</a:t>
            </a:r>
            <a:endParaRPr lang="lv-LV" sz="2000" dirty="0">
              <a:solidFill>
                <a:srgbClr val="385D6D"/>
              </a:solidFill>
            </a:endParaRPr>
          </a:p>
        </p:txBody>
      </p:sp>
    </p:spTree>
    <p:extLst>
      <p:ext uri="{BB962C8B-B14F-4D97-AF65-F5344CB8AC3E}">
        <p14:creationId xmlns:p14="http://schemas.microsoft.com/office/powerpoint/2010/main" val="14168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9B401-247F-4BA9-B93C-340C0DA5D7BD}"/>
              </a:ext>
            </a:extLst>
          </p:cNvPr>
          <p:cNvSpPr>
            <a:spLocks noGrp="1"/>
          </p:cNvSpPr>
          <p:nvPr>
            <p:ph type="sldNum" idx="12"/>
          </p:nvPr>
        </p:nvSpPr>
        <p:spPr/>
        <p:txBody>
          <a:bodyPr/>
          <a:lstStyle/>
          <a:p>
            <a:pPr marL="0" marR="0" lvl="0" indent="0" algn="r" defTabSz="829452" rtl="0" eaLnBrk="1" fontAlgn="auto" latinLnBrk="0" hangingPunct="1">
              <a:lnSpc>
                <a:spcPct val="100000"/>
              </a:lnSpc>
              <a:spcBef>
                <a:spcPts val="0"/>
              </a:spcBef>
              <a:spcAft>
                <a:spcPts val="0"/>
              </a:spcAft>
              <a:buClrTx/>
              <a:buSzTx/>
              <a:buFontTx/>
              <a:buNone/>
              <a:tabLst/>
              <a:defRPr/>
            </a:pPr>
            <a:fld id="{BFC69D44-8109-4B4C-A4CF-7923E8F8B211}" type="slidenum">
              <a:rPr kumimoji="0" lang="en-US" sz="11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829452"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FCAA276C-6D91-43D5-88FE-BF29BB5B57CC}"/>
              </a:ext>
            </a:extLst>
          </p:cNvPr>
          <p:cNvSpPr>
            <a:spLocks noGrp="1"/>
          </p:cNvSpPr>
          <p:nvPr>
            <p:ph type="body"/>
          </p:nvPr>
        </p:nvSpPr>
        <p:spPr>
          <a:xfrm>
            <a:off x="3962400" y="1600200"/>
            <a:ext cx="4647772" cy="4267200"/>
          </a:xfrm>
        </p:spPr>
        <p:txBody>
          <a:bodyPr/>
          <a:lstStyle/>
          <a:p>
            <a:pPr lvl="0" algn="ctr"/>
            <a:r>
              <a:rPr lang="lt-LT" sz="3200" dirty="0">
                <a:solidFill>
                  <a:srgbClr val="385D6D"/>
                </a:solidFill>
                <a:latin typeface="Arial"/>
              </a:rPr>
              <a:t>Gairės dėl projektų įgyvendinimo pandemijos metu</a:t>
            </a:r>
            <a:endParaRPr lang="en-US" sz="3200" dirty="0">
              <a:solidFill>
                <a:srgbClr val="385D6D"/>
              </a:solidFill>
              <a:latin typeface="Arial"/>
            </a:endParaRPr>
          </a:p>
          <a:p>
            <a:pPr algn="ctr"/>
            <a:endParaRPr lang="en-US" sz="2700" dirty="0">
              <a:solidFill>
                <a:srgbClr val="385D6D"/>
              </a:solidFill>
              <a:latin typeface="+mn-lt"/>
            </a:endParaRPr>
          </a:p>
          <a:p>
            <a:pPr algn="ctr"/>
            <a:r>
              <a:rPr lang="en-US" sz="2800" dirty="0">
                <a:hlinkClick r:id="rId2"/>
              </a:rPr>
              <a:t>https://www.eni-cbc.eu/llb/data/public/uploads/2020/04/the-eni-cbc-lv-lt-by-guidance-pandemic.pdf</a:t>
            </a:r>
            <a:endParaRPr lang="en-US" sz="2700" dirty="0">
              <a:solidFill>
                <a:srgbClr val="385D6D"/>
              </a:solidFill>
              <a:latin typeface="+mn-lt"/>
            </a:endParaRPr>
          </a:p>
        </p:txBody>
      </p:sp>
      <p:sp>
        <p:nvSpPr>
          <p:cNvPr id="4" name="Title 3">
            <a:extLst>
              <a:ext uri="{FF2B5EF4-FFF2-40B4-BE49-F238E27FC236}">
                <a16:creationId xmlns:a16="http://schemas.microsoft.com/office/drawing/2014/main" id="{7E93D47F-C88D-47F4-8EAC-7CA3E3477F04}"/>
              </a:ext>
            </a:extLst>
          </p:cNvPr>
          <p:cNvSpPr>
            <a:spLocks noGrp="1"/>
          </p:cNvSpPr>
          <p:nvPr>
            <p:ph type="title" idx="13"/>
          </p:nvPr>
        </p:nvSpPr>
        <p:spPr/>
        <p:txBody>
          <a:bodyPr/>
          <a:lstStyle/>
          <a:p>
            <a:r>
              <a:rPr lang="en-US" sz="2700" dirty="0">
                <a:solidFill>
                  <a:srgbClr val="385D6D"/>
                </a:solidFill>
                <a:latin typeface="+mn-lt"/>
              </a:rPr>
              <a:t>COVID-19</a:t>
            </a:r>
            <a:endParaRPr lang="en-US" sz="2700" dirty="0">
              <a:latin typeface="+mn-lt"/>
            </a:endParaRPr>
          </a:p>
        </p:txBody>
      </p:sp>
      <p:pic>
        <p:nvPicPr>
          <p:cNvPr id="6" name="Picture 5">
            <a:extLst>
              <a:ext uri="{FF2B5EF4-FFF2-40B4-BE49-F238E27FC236}">
                <a16:creationId xmlns:a16="http://schemas.microsoft.com/office/drawing/2014/main" id="{31ED94DD-DCD5-45FA-A37D-3FA23FEAF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0017" y="2286000"/>
            <a:ext cx="3102429" cy="2895600"/>
          </a:xfrm>
          <a:prstGeom prst="rect">
            <a:avLst/>
          </a:prstGeom>
        </p:spPr>
      </p:pic>
    </p:spTree>
    <p:extLst>
      <p:ext uri="{BB962C8B-B14F-4D97-AF65-F5344CB8AC3E}">
        <p14:creationId xmlns:p14="http://schemas.microsoft.com/office/powerpoint/2010/main" val="349680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r"/>
            <a:fld id="{BFC69D44-8109-4B4C-A4CF-7923E8F8B211}" type="slidenum">
              <a:rPr lang="en-US" smtClean="0"/>
              <a:pPr algn="r"/>
              <a:t>29</a:t>
            </a:fld>
            <a:endParaRPr lang="en-US" dirty="0"/>
          </a:p>
        </p:txBody>
      </p:sp>
      <p:sp>
        <p:nvSpPr>
          <p:cNvPr id="3" name="Content Placeholder 2"/>
          <p:cNvSpPr>
            <a:spLocks noGrp="1"/>
          </p:cNvSpPr>
          <p:nvPr>
            <p:ph idx="1"/>
          </p:nvPr>
        </p:nvSpPr>
        <p:spPr>
          <a:xfrm>
            <a:off x="457200" y="2466869"/>
            <a:ext cx="8458200" cy="990601"/>
          </a:xfrm>
        </p:spPr>
        <p:txBody>
          <a:bodyPr/>
          <a:lstStyle/>
          <a:p>
            <a:pPr algn="ctr"/>
            <a:r>
              <a:rPr lang="en-US" sz="3600" b="1" dirty="0">
                <a:solidFill>
                  <a:srgbClr val="385D6D"/>
                </a:solidFill>
                <a:latin typeface="+mn-lt"/>
              </a:rPr>
              <a:t>4. </a:t>
            </a:r>
            <a:r>
              <a:rPr lang="lt-LT" sz="3600" b="1" dirty="0">
                <a:solidFill>
                  <a:srgbClr val="385D6D"/>
                </a:solidFill>
              </a:rPr>
              <a:t>Ataskaitų teikimo ir projektų viešinimo reikalavimai</a:t>
            </a:r>
            <a:endParaRPr lang="en-US" sz="3600" b="1" dirty="0">
              <a:solidFill>
                <a:srgbClr val="385D6D"/>
              </a:solidFill>
              <a:latin typeface="+mn-lt"/>
            </a:endParaRPr>
          </a:p>
        </p:txBody>
      </p:sp>
      <p:pic>
        <p:nvPicPr>
          <p:cNvPr id="4" name="Picture 3">
            <a:extLst>
              <a:ext uri="{FF2B5EF4-FFF2-40B4-BE49-F238E27FC236}">
                <a16:creationId xmlns:a16="http://schemas.microsoft.com/office/drawing/2014/main" id="{DBEE0C72-AE95-4B62-A31F-9A7B75A94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106720"/>
            <a:ext cx="3429000" cy="3429000"/>
          </a:xfrm>
          <a:prstGeom prst="rect">
            <a:avLst/>
          </a:prstGeom>
        </p:spPr>
      </p:pic>
    </p:spTree>
    <p:extLst>
      <p:ext uri="{BB962C8B-B14F-4D97-AF65-F5344CB8AC3E}">
        <p14:creationId xmlns:p14="http://schemas.microsoft.com/office/powerpoint/2010/main" val="289820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r"/>
            <a:fld id="{BFC69D44-8109-4B4C-A4CF-7923E8F8B211}" type="slidenum">
              <a:rPr lang="en-US" smtClean="0"/>
              <a:pPr algn="r"/>
              <a:t>3</a:t>
            </a:fld>
            <a:endParaRPr lang="en-US" dirty="0"/>
          </a:p>
        </p:txBody>
      </p:sp>
      <p:sp>
        <p:nvSpPr>
          <p:cNvPr id="3" name="Content Placeholder 2"/>
          <p:cNvSpPr>
            <a:spLocks noGrp="1"/>
          </p:cNvSpPr>
          <p:nvPr>
            <p:ph idx="1"/>
          </p:nvPr>
        </p:nvSpPr>
        <p:spPr>
          <a:xfrm>
            <a:off x="342900" y="2819400"/>
            <a:ext cx="8458200" cy="990601"/>
          </a:xfrm>
        </p:spPr>
        <p:txBody>
          <a:bodyPr/>
          <a:lstStyle/>
          <a:p>
            <a:pPr algn="ctr"/>
            <a:r>
              <a:rPr lang="en-US" sz="3600" b="1" dirty="0">
                <a:solidFill>
                  <a:srgbClr val="385D6D"/>
                </a:solidFill>
                <a:latin typeface="+mn-lt"/>
              </a:rPr>
              <a:t>1</a:t>
            </a:r>
            <a:r>
              <a:rPr lang="lt-LT" sz="3600" b="1" dirty="0">
                <a:solidFill>
                  <a:srgbClr val="385D6D"/>
                </a:solidFill>
                <a:latin typeface="+mn-lt"/>
              </a:rPr>
              <a:t>. Paramos sutartis</a:t>
            </a:r>
          </a:p>
        </p:txBody>
      </p:sp>
      <p:pic>
        <p:nvPicPr>
          <p:cNvPr id="5" name="Picture 4">
            <a:extLst>
              <a:ext uri="{FF2B5EF4-FFF2-40B4-BE49-F238E27FC236}">
                <a16:creationId xmlns:a16="http://schemas.microsoft.com/office/drawing/2014/main" id="{FFA1AD8A-F449-4720-80EA-15CB2064B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124200"/>
            <a:ext cx="2936251" cy="2936251"/>
          </a:xfrm>
          <a:prstGeom prst="rect">
            <a:avLst/>
          </a:prstGeom>
        </p:spPr>
      </p:pic>
    </p:spTree>
    <p:extLst>
      <p:ext uri="{BB962C8B-B14F-4D97-AF65-F5344CB8AC3E}">
        <p14:creationId xmlns:p14="http://schemas.microsoft.com/office/powerpoint/2010/main" val="155269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4C21FB-5BE7-4285-A00D-5EBF6B258405}"/>
              </a:ext>
            </a:extLst>
          </p:cNvPr>
          <p:cNvSpPr>
            <a:spLocks noGrp="1"/>
          </p:cNvSpPr>
          <p:nvPr>
            <p:ph type="sldNum" idx="12"/>
          </p:nvPr>
        </p:nvSpPr>
        <p:spPr/>
        <p:txBody>
          <a:bodyPr/>
          <a:lstStyle/>
          <a:p>
            <a:pPr algn="r"/>
            <a:fld id="{BFC69D44-8109-4B4C-A4CF-7923E8F8B211}" type="slidenum">
              <a:rPr lang="en-US" smtClean="0"/>
              <a:pPr algn="r"/>
              <a:t>30</a:t>
            </a:fld>
            <a:endParaRPr lang="en-US" dirty="0"/>
          </a:p>
        </p:txBody>
      </p:sp>
      <p:sp>
        <p:nvSpPr>
          <p:cNvPr id="3" name="Text Placeholder 2">
            <a:extLst>
              <a:ext uri="{FF2B5EF4-FFF2-40B4-BE49-F238E27FC236}">
                <a16:creationId xmlns:a16="http://schemas.microsoft.com/office/drawing/2014/main" id="{542A73C6-4E49-4783-9719-AE2504527E7A}"/>
              </a:ext>
            </a:extLst>
          </p:cNvPr>
          <p:cNvSpPr>
            <a:spLocks noGrp="1"/>
          </p:cNvSpPr>
          <p:nvPr>
            <p:ph type="body"/>
          </p:nvPr>
        </p:nvSpPr>
        <p:spPr/>
        <p:txBody>
          <a:bodyPr/>
          <a:lstStyle/>
          <a:p>
            <a:endParaRPr lang="en-US" dirty="0"/>
          </a:p>
        </p:txBody>
      </p:sp>
      <p:sp>
        <p:nvSpPr>
          <p:cNvPr id="4" name="Title 3">
            <a:extLst>
              <a:ext uri="{FF2B5EF4-FFF2-40B4-BE49-F238E27FC236}">
                <a16:creationId xmlns:a16="http://schemas.microsoft.com/office/drawing/2014/main" id="{E2E82D9A-95C9-48DF-8F4A-F008F112DE5F}"/>
              </a:ext>
            </a:extLst>
          </p:cNvPr>
          <p:cNvSpPr>
            <a:spLocks noGrp="1"/>
          </p:cNvSpPr>
          <p:nvPr>
            <p:ph type="title" idx="13"/>
          </p:nvPr>
        </p:nvSpPr>
        <p:spPr>
          <a:xfrm>
            <a:off x="3962828" y="244860"/>
            <a:ext cx="5181172" cy="609723"/>
          </a:xfrm>
        </p:spPr>
        <p:txBody>
          <a:bodyPr/>
          <a:lstStyle/>
          <a:p>
            <a:pPr algn="l"/>
            <a:r>
              <a:rPr lang="en-US" sz="2700" dirty="0">
                <a:solidFill>
                  <a:srgbClr val="F25927"/>
                </a:solidFill>
                <a:latin typeface="+mn-lt"/>
              </a:rPr>
              <a:t>P</a:t>
            </a:r>
            <a:r>
              <a:rPr lang="lt-LT" sz="2700" dirty="0" err="1">
                <a:solidFill>
                  <a:srgbClr val="F25927"/>
                </a:solidFill>
                <a:latin typeface="+mn-lt"/>
              </a:rPr>
              <a:t>ažangos</a:t>
            </a:r>
            <a:r>
              <a:rPr lang="lt-LT" sz="2700" dirty="0">
                <a:solidFill>
                  <a:srgbClr val="F25927"/>
                </a:solidFill>
                <a:latin typeface="+mn-lt"/>
              </a:rPr>
              <a:t> </a:t>
            </a:r>
            <a:r>
              <a:rPr lang="lt-LT" sz="2700" dirty="0">
                <a:solidFill>
                  <a:srgbClr val="385D6D"/>
                </a:solidFill>
                <a:latin typeface="+mn-lt"/>
              </a:rPr>
              <a:t>ir</a:t>
            </a:r>
            <a:r>
              <a:rPr lang="en-US" sz="2700" dirty="0">
                <a:solidFill>
                  <a:srgbClr val="385D6D"/>
                </a:solidFill>
                <a:latin typeface="+mn-lt"/>
              </a:rPr>
              <a:t> </a:t>
            </a:r>
            <a:r>
              <a:rPr lang="lt-LT" sz="2700" dirty="0">
                <a:solidFill>
                  <a:srgbClr val="74AB43"/>
                </a:solidFill>
                <a:latin typeface="+mn-lt"/>
              </a:rPr>
              <a:t>galutinė </a:t>
            </a:r>
            <a:r>
              <a:rPr lang="lt-LT" sz="2700" dirty="0">
                <a:solidFill>
                  <a:srgbClr val="385D6D"/>
                </a:solidFill>
                <a:latin typeface="+mn-lt"/>
              </a:rPr>
              <a:t>ataskaitos</a:t>
            </a:r>
            <a:endParaRPr lang="en-US" sz="2700" dirty="0">
              <a:solidFill>
                <a:srgbClr val="385D6D"/>
              </a:solidFill>
              <a:latin typeface="+mn-lt"/>
            </a:endParaRPr>
          </a:p>
        </p:txBody>
      </p:sp>
      <p:graphicFrame>
        <p:nvGraphicFramePr>
          <p:cNvPr id="6" name="Table 6">
            <a:extLst>
              <a:ext uri="{FF2B5EF4-FFF2-40B4-BE49-F238E27FC236}">
                <a16:creationId xmlns:a16="http://schemas.microsoft.com/office/drawing/2014/main" id="{D3D74C80-7B5E-4279-95A3-A406266CF998}"/>
              </a:ext>
            </a:extLst>
          </p:cNvPr>
          <p:cNvGraphicFramePr>
            <a:graphicFrameLocks noGrp="1"/>
          </p:cNvGraphicFramePr>
          <p:nvPr>
            <p:extLst>
              <p:ext uri="{D42A27DB-BD31-4B8C-83A1-F6EECF244321}">
                <p14:modId xmlns:p14="http://schemas.microsoft.com/office/powerpoint/2010/main" val="1897111769"/>
              </p:ext>
            </p:extLst>
          </p:nvPr>
        </p:nvGraphicFramePr>
        <p:xfrm>
          <a:off x="0" y="1295400"/>
          <a:ext cx="9144000" cy="4964519"/>
        </p:xfrm>
        <a:graphic>
          <a:graphicData uri="http://schemas.openxmlformats.org/drawingml/2006/table">
            <a:tbl>
              <a:tblPr firstRow="1" bandRow="1">
                <a:tableStyleId>{D7AC3CCA-C797-4891-BE02-D94E43425B78}</a:tableStyleId>
              </a:tblPr>
              <a:tblGrid>
                <a:gridCol w="3048000">
                  <a:extLst>
                    <a:ext uri="{9D8B030D-6E8A-4147-A177-3AD203B41FA5}">
                      <a16:colId xmlns:a16="http://schemas.microsoft.com/office/drawing/2014/main" val="2332641229"/>
                    </a:ext>
                  </a:extLst>
                </a:gridCol>
                <a:gridCol w="3048000">
                  <a:extLst>
                    <a:ext uri="{9D8B030D-6E8A-4147-A177-3AD203B41FA5}">
                      <a16:colId xmlns:a16="http://schemas.microsoft.com/office/drawing/2014/main" val="4081346261"/>
                    </a:ext>
                  </a:extLst>
                </a:gridCol>
                <a:gridCol w="3048000">
                  <a:extLst>
                    <a:ext uri="{9D8B030D-6E8A-4147-A177-3AD203B41FA5}">
                      <a16:colId xmlns:a16="http://schemas.microsoft.com/office/drawing/2014/main" val="3455543249"/>
                    </a:ext>
                  </a:extLst>
                </a:gridCol>
              </a:tblGrid>
              <a:tr h="624386">
                <a:tc>
                  <a:txBody>
                    <a:bodyPr/>
                    <a:lstStyle/>
                    <a:p>
                      <a:pPr algn="ctr" fontAlgn="b"/>
                      <a:r>
                        <a:rPr lang="lt-LT" sz="2000" b="1" dirty="0">
                          <a:solidFill>
                            <a:srgbClr val="385D6D"/>
                          </a:solidFill>
                        </a:rPr>
                        <a:t>Turinys</a:t>
                      </a:r>
                      <a:endParaRPr lang="lt-LT"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F1F5"/>
                    </a:solidFill>
                  </a:tcPr>
                </a:tc>
                <a:tc>
                  <a:txBody>
                    <a:bodyPr/>
                    <a:lstStyle/>
                    <a:p>
                      <a:pPr algn="ctr" fontAlgn="b"/>
                      <a:r>
                        <a:rPr lang="lt-LT" sz="2000" b="0" dirty="0">
                          <a:solidFill>
                            <a:srgbClr val="385D6D"/>
                          </a:solidFill>
                        </a:rPr>
                        <a:t>pažanga</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EFE9"/>
                    </a:solidFill>
                  </a:tcPr>
                </a:tc>
                <a:tc>
                  <a:txBody>
                    <a:bodyPr/>
                    <a:lstStyle/>
                    <a:p>
                      <a:pPr algn="ctr" fontAlgn="b"/>
                      <a:r>
                        <a:rPr lang="lt-LT" sz="2000" b="0" dirty="0">
                          <a:solidFill>
                            <a:srgbClr val="385D6D"/>
                          </a:solidFill>
                        </a:rPr>
                        <a:t>bendrieji pasiekimai</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F3EA"/>
                    </a:solidFill>
                  </a:tcPr>
                </a:tc>
                <a:extLst>
                  <a:ext uri="{0D108BD9-81ED-4DB2-BD59-A6C34878D82A}">
                    <a16:rowId xmlns:a16="http://schemas.microsoft.com/office/drawing/2014/main" val="3956998089"/>
                  </a:ext>
                </a:extLst>
              </a:tr>
              <a:tr h="624386">
                <a:tc>
                  <a:txBody>
                    <a:bodyPr/>
                    <a:lstStyle/>
                    <a:p>
                      <a:pPr algn="ctr" fontAlgn="b"/>
                      <a:r>
                        <a:rPr lang="lt-LT" sz="2000" b="1" dirty="0">
                          <a:solidFill>
                            <a:srgbClr val="385D6D"/>
                          </a:solidFill>
                        </a:rPr>
                        <a:t>Rengimas</a:t>
                      </a:r>
                      <a:endParaRPr lang="lt-LT"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0E3EA"/>
                    </a:solidFill>
                  </a:tcPr>
                </a:tc>
                <a:tc>
                  <a:txBody>
                    <a:bodyPr/>
                    <a:lstStyle/>
                    <a:p>
                      <a:pPr algn="ctr" fontAlgn="b"/>
                      <a:r>
                        <a:rPr lang="lt-LT" sz="2000" b="0" dirty="0">
                          <a:solidFill>
                            <a:srgbClr val="385D6D"/>
                          </a:solidFill>
                        </a:rPr>
                        <a:t>ataskaitinio laikotarpio pabaiga</a:t>
                      </a:r>
                      <a:endParaRPr lang="en-US"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CDDCF"/>
                    </a:solidFill>
                  </a:tcPr>
                </a:tc>
                <a:tc>
                  <a:txBody>
                    <a:bodyPr/>
                    <a:lstStyle/>
                    <a:p>
                      <a:pPr algn="ctr" fontAlgn="b"/>
                      <a:r>
                        <a:rPr lang="lt-LT" sz="2000" b="0" dirty="0">
                          <a:solidFill>
                            <a:srgbClr val="385D6D"/>
                          </a:solidFill>
                        </a:rPr>
                        <a:t>2 mėn. iki projekto užbaigimo</a:t>
                      </a:r>
                      <a:endParaRPr lang="en-US"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D1"/>
                    </a:solidFill>
                  </a:tcPr>
                </a:tc>
                <a:extLst>
                  <a:ext uri="{0D108BD9-81ED-4DB2-BD59-A6C34878D82A}">
                    <a16:rowId xmlns:a16="http://schemas.microsoft.com/office/drawing/2014/main" val="2086671923"/>
                  </a:ext>
                </a:extLst>
              </a:tr>
              <a:tr h="918533">
                <a:tc>
                  <a:txBody>
                    <a:bodyPr/>
                    <a:lstStyle/>
                    <a:p>
                      <a:pPr algn="ctr" fontAlgn="b"/>
                      <a:r>
                        <a:rPr lang="lt-LT" sz="2000" b="1" dirty="0">
                          <a:solidFill>
                            <a:srgbClr val="385D6D"/>
                          </a:solidFill>
                        </a:rPr>
                        <a:t>Kiekvienas paramos gavėjas individualią ataskaitą teikia auditoriui</a:t>
                      </a:r>
                      <a:endParaRPr lang="lt-LT"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F1F5"/>
                    </a:solidFill>
                  </a:tcPr>
                </a:tc>
                <a:tc>
                  <a:txBody>
                    <a:bodyPr/>
                    <a:lstStyle/>
                    <a:p>
                      <a:pPr algn="ctr" fontAlgn="b"/>
                      <a:r>
                        <a:rPr lang="lt-LT" sz="2000" dirty="0">
                          <a:solidFill>
                            <a:srgbClr val="385D6D"/>
                          </a:solidFill>
                        </a:rPr>
                        <a:t>10 k</a:t>
                      </a:r>
                      <a:r>
                        <a:rPr lang="en-US" sz="2000" dirty="0">
                          <a:solidFill>
                            <a:srgbClr val="385D6D"/>
                          </a:solidFill>
                        </a:rPr>
                        <a:t>al</a:t>
                      </a:r>
                      <a:r>
                        <a:rPr lang="lt-LT" sz="2000" dirty="0">
                          <a:solidFill>
                            <a:srgbClr val="385D6D"/>
                          </a:solidFill>
                        </a:rPr>
                        <a:t>.d. po ataskaitinio laikotarpio pabaigos</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EFE9"/>
                    </a:solidFill>
                  </a:tcPr>
                </a:tc>
                <a:tc>
                  <a:txBody>
                    <a:bodyPr/>
                    <a:lstStyle/>
                    <a:p>
                      <a:pPr algn="ctr" fontAlgn="b"/>
                      <a:r>
                        <a:rPr lang="lt-LT" sz="2000" b="0" i="0" dirty="0">
                          <a:solidFill>
                            <a:srgbClr val="385D6D"/>
                          </a:solidFill>
                        </a:rPr>
                        <a:t>10 k</a:t>
                      </a:r>
                      <a:r>
                        <a:rPr lang="en-US" sz="2000" b="0" i="0" dirty="0">
                          <a:solidFill>
                            <a:srgbClr val="385D6D"/>
                          </a:solidFill>
                        </a:rPr>
                        <a:t>al.</a:t>
                      </a:r>
                      <a:r>
                        <a:rPr lang="lt-LT" sz="2000" b="0" i="0" dirty="0">
                          <a:solidFill>
                            <a:srgbClr val="385D6D"/>
                          </a:solidFill>
                        </a:rPr>
                        <a:t>d. po projekto užbaigimo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F3EA"/>
                    </a:solidFill>
                  </a:tcPr>
                </a:tc>
                <a:extLst>
                  <a:ext uri="{0D108BD9-81ED-4DB2-BD59-A6C34878D82A}">
                    <a16:rowId xmlns:a16="http://schemas.microsoft.com/office/drawing/2014/main" val="561189537"/>
                  </a:ext>
                </a:extLst>
              </a:tr>
              <a:tr h="624386">
                <a:tc>
                  <a:txBody>
                    <a:bodyPr/>
                    <a:lstStyle/>
                    <a:p>
                      <a:pPr algn="ctr" fontAlgn="b"/>
                      <a:r>
                        <a:rPr lang="lt-LT" sz="2000" b="1" dirty="0">
                          <a:solidFill>
                            <a:srgbClr val="385D6D"/>
                          </a:solidFill>
                        </a:rPr>
                        <a:t>Teikimas Sekretoriatui</a:t>
                      </a:r>
                      <a:endParaRPr lang="lt-LT"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0E3EA"/>
                    </a:solidFill>
                  </a:tcPr>
                </a:tc>
                <a:tc>
                  <a:txBody>
                    <a:bodyPr/>
                    <a:lstStyle/>
                    <a:p>
                      <a:pPr algn="ctr" fontAlgn="b"/>
                      <a:r>
                        <a:rPr lang="lt-LT" sz="2000" dirty="0">
                          <a:solidFill>
                            <a:srgbClr val="385D6D"/>
                          </a:solidFill>
                        </a:rPr>
                        <a:t>45 </a:t>
                      </a:r>
                      <a:r>
                        <a:rPr lang="lt-LT" sz="2000" dirty="0" err="1">
                          <a:solidFill>
                            <a:srgbClr val="385D6D"/>
                          </a:solidFill>
                        </a:rPr>
                        <a:t>k.d</a:t>
                      </a:r>
                      <a:r>
                        <a:rPr lang="lt-LT" sz="2000" dirty="0">
                          <a:solidFill>
                            <a:srgbClr val="385D6D"/>
                          </a:solidFill>
                        </a:rPr>
                        <a:t>. po ataskaitinio laikotarpio pabaigos</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CDDCF"/>
                    </a:solidFill>
                  </a:tcPr>
                </a:tc>
                <a:tc>
                  <a:txBody>
                    <a:bodyPr/>
                    <a:lstStyle/>
                    <a:p>
                      <a:pPr algn="ctr" fontAlgn="b"/>
                      <a:r>
                        <a:rPr lang="lt-LT" sz="2000" dirty="0">
                          <a:solidFill>
                            <a:srgbClr val="385D6D"/>
                          </a:solidFill>
                        </a:rPr>
                        <a:t>2 mėn. po projekto užbaigimo</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D1"/>
                    </a:solidFill>
                  </a:tcPr>
                </a:tc>
                <a:extLst>
                  <a:ext uri="{0D108BD9-81ED-4DB2-BD59-A6C34878D82A}">
                    <a16:rowId xmlns:a16="http://schemas.microsoft.com/office/drawing/2014/main" val="269121624"/>
                  </a:ext>
                </a:extLst>
              </a:tr>
              <a:tr h="918533">
                <a:tc>
                  <a:txBody>
                    <a:bodyPr/>
                    <a:lstStyle/>
                    <a:p>
                      <a:pPr algn="ctr" fontAlgn="b"/>
                      <a:r>
                        <a:rPr lang="lt-LT" sz="2000" b="1" dirty="0">
                          <a:solidFill>
                            <a:srgbClr val="385D6D"/>
                          </a:solidFill>
                        </a:rPr>
                        <a:t>Konsoliduotos ataskaitos teikimas Sekretoriatui</a:t>
                      </a:r>
                      <a:endParaRPr lang="lt-LT"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F1F5"/>
                    </a:solidFill>
                  </a:tcPr>
                </a:tc>
                <a:tc>
                  <a:txBody>
                    <a:bodyPr/>
                    <a:lstStyle/>
                    <a:p>
                      <a:pPr algn="ctr" fontAlgn="b"/>
                      <a:r>
                        <a:rPr lang="lt-LT" sz="2000" dirty="0">
                          <a:solidFill>
                            <a:srgbClr val="385D6D"/>
                          </a:solidFill>
                        </a:rPr>
                        <a:t>pagrindinis paramos gavėjas</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EFE9"/>
                    </a:solidFill>
                  </a:tcPr>
                </a:tc>
                <a:tc>
                  <a:txBody>
                    <a:bodyPr/>
                    <a:lstStyle/>
                    <a:p>
                      <a:pPr algn="ctr" fontAlgn="b"/>
                      <a:r>
                        <a:rPr lang="lt-LT" sz="2000" dirty="0">
                          <a:solidFill>
                            <a:srgbClr val="385D6D"/>
                          </a:solidFill>
                        </a:rPr>
                        <a:t>pagrindinis paramos gavėjas</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F3EA"/>
                    </a:solidFill>
                  </a:tcPr>
                </a:tc>
                <a:extLst>
                  <a:ext uri="{0D108BD9-81ED-4DB2-BD59-A6C34878D82A}">
                    <a16:rowId xmlns:a16="http://schemas.microsoft.com/office/drawing/2014/main" val="3182980207"/>
                  </a:ext>
                </a:extLst>
              </a:tr>
              <a:tr h="624386">
                <a:tc>
                  <a:txBody>
                    <a:bodyPr/>
                    <a:lstStyle/>
                    <a:p>
                      <a:pPr algn="ctr" fontAlgn="b"/>
                      <a:r>
                        <a:rPr lang="lt-LT" sz="2000" b="1" dirty="0">
                          <a:solidFill>
                            <a:srgbClr val="385D6D"/>
                          </a:solidFill>
                        </a:rPr>
                        <a:t>Mokėjimo prašymas</a:t>
                      </a:r>
                      <a:endParaRPr lang="lt-LT"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0E3EA"/>
                    </a:solidFill>
                  </a:tcPr>
                </a:tc>
                <a:tc>
                  <a:txBody>
                    <a:bodyPr/>
                    <a:lstStyle/>
                    <a:p>
                      <a:pPr algn="ctr" fontAlgn="b"/>
                      <a:r>
                        <a:rPr lang="lt-LT" sz="2000" dirty="0">
                          <a:solidFill>
                            <a:srgbClr val="385D6D"/>
                          </a:solidFill>
                        </a:rPr>
                        <a:t>teikiamas</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CDDCF"/>
                    </a:solidFill>
                  </a:tcPr>
                </a:tc>
                <a:tc>
                  <a:txBody>
                    <a:bodyPr/>
                    <a:lstStyle/>
                    <a:p>
                      <a:pPr algn="ctr" fontAlgn="b"/>
                      <a:r>
                        <a:rPr lang="lt-LT" sz="2000" dirty="0">
                          <a:solidFill>
                            <a:srgbClr val="385D6D"/>
                          </a:solidFill>
                        </a:rPr>
                        <a:t>teikiamas</a:t>
                      </a:r>
                      <a:endParaRPr lang="lt-LT"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D1"/>
                    </a:solidFill>
                  </a:tcPr>
                </a:tc>
                <a:extLst>
                  <a:ext uri="{0D108BD9-81ED-4DB2-BD59-A6C34878D82A}">
                    <a16:rowId xmlns:a16="http://schemas.microsoft.com/office/drawing/2014/main" val="1428918491"/>
                  </a:ext>
                </a:extLst>
              </a:tr>
              <a:tr h="313591">
                <a:tc>
                  <a:txBody>
                    <a:bodyPr/>
                    <a:lstStyle/>
                    <a:p>
                      <a:pPr algn="ctr" fontAlgn="b"/>
                      <a:r>
                        <a:rPr lang="lt-LT" sz="2000" b="1" dirty="0">
                          <a:solidFill>
                            <a:srgbClr val="385D6D"/>
                          </a:solidFill>
                        </a:rPr>
                        <a:t>Pagrindžiantys dokumentai</a:t>
                      </a:r>
                      <a:endParaRPr lang="en-US" sz="2000" b="1"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F1F5"/>
                    </a:solidFill>
                  </a:tcPr>
                </a:tc>
                <a:tc gridSpan="2">
                  <a:txBody>
                    <a:bodyPr/>
                    <a:lstStyle/>
                    <a:p>
                      <a:pPr algn="ctr" fontAlgn="b"/>
                      <a:r>
                        <a:rPr lang="lt-LT" sz="2000" dirty="0">
                          <a:solidFill>
                            <a:srgbClr val="385D6D"/>
                          </a:solidFill>
                        </a:rPr>
                        <a:t>lydraštis</a:t>
                      </a:r>
                      <a:r>
                        <a:rPr lang="en-US" sz="2000" dirty="0">
                          <a:solidFill>
                            <a:srgbClr val="385D6D"/>
                          </a:solidFill>
                        </a:rPr>
                        <a:t>, </a:t>
                      </a:r>
                      <a:r>
                        <a:rPr lang="lt-LT" sz="2000" dirty="0">
                          <a:solidFill>
                            <a:srgbClr val="385D6D"/>
                          </a:solidFill>
                        </a:rPr>
                        <a:t>pilna ataskaitos e-versija</a:t>
                      </a:r>
                      <a:r>
                        <a:rPr lang="en-US" sz="2000" dirty="0">
                          <a:solidFill>
                            <a:srgbClr val="385D6D"/>
                          </a:solidFill>
                        </a:rPr>
                        <a:t>, </a:t>
                      </a:r>
                      <a:r>
                        <a:rPr lang="lt-LT" sz="2000" dirty="0">
                          <a:solidFill>
                            <a:srgbClr val="385D6D"/>
                          </a:solidFill>
                        </a:rPr>
                        <a:t>priedai</a:t>
                      </a:r>
                      <a:r>
                        <a:rPr lang="en-US" sz="2000" dirty="0">
                          <a:solidFill>
                            <a:srgbClr val="385D6D"/>
                          </a:solidFill>
                        </a:rPr>
                        <a:t> (20</a:t>
                      </a:r>
                      <a:r>
                        <a:rPr lang="lt-LT" sz="2000" dirty="0">
                          <a:solidFill>
                            <a:srgbClr val="385D6D"/>
                          </a:solidFill>
                        </a:rPr>
                        <a:t> lentelė</a:t>
                      </a:r>
                      <a:r>
                        <a:rPr lang="en-US" sz="2000" dirty="0">
                          <a:solidFill>
                            <a:srgbClr val="385D6D"/>
                          </a:solidFill>
                        </a:rPr>
                        <a:t>, G</a:t>
                      </a:r>
                      <a:r>
                        <a:rPr lang="lt-LT" sz="2000" dirty="0">
                          <a:solidFill>
                            <a:srgbClr val="385D6D"/>
                          </a:solidFill>
                        </a:rPr>
                        <a:t>airės</a:t>
                      </a:r>
                      <a:r>
                        <a:rPr lang="en-US" sz="2000" dirty="0">
                          <a:solidFill>
                            <a:srgbClr val="385D6D"/>
                          </a:solidFill>
                        </a:rPr>
                        <a:t>)</a:t>
                      </a:r>
                      <a:endParaRPr lang="en-US" sz="2000" b="0" i="0" dirty="0">
                        <a:solidFill>
                          <a:srgbClr val="385D6D"/>
                        </a:solidFil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F1F5"/>
                    </a:solidFill>
                  </a:tcPr>
                </a:tc>
                <a:tc hMerge="1">
                  <a:txBody>
                    <a:bodyPr/>
                    <a:lstStyle/>
                    <a:p>
                      <a:endParaRPr lang="en-US" dirty="0"/>
                    </a:p>
                  </a:txBody>
                  <a:tcPr/>
                </a:tc>
                <a:extLst>
                  <a:ext uri="{0D108BD9-81ED-4DB2-BD59-A6C34878D82A}">
                    <a16:rowId xmlns:a16="http://schemas.microsoft.com/office/drawing/2014/main" val="3544024908"/>
                  </a:ext>
                </a:extLst>
              </a:tr>
            </a:tbl>
          </a:graphicData>
        </a:graphic>
      </p:graphicFrame>
    </p:spTree>
    <p:extLst>
      <p:ext uri="{BB962C8B-B14F-4D97-AF65-F5344CB8AC3E}">
        <p14:creationId xmlns:p14="http://schemas.microsoft.com/office/powerpoint/2010/main" val="60025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118CA4-8261-4F46-ACDF-DD8E8AC5C3BB}"/>
              </a:ext>
            </a:extLst>
          </p:cNvPr>
          <p:cNvSpPr>
            <a:spLocks noGrp="1"/>
          </p:cNvSpPr>
          <p:nvPr>
            <p:ph type="sldNum" idx="12"/>
          </p:nvPr>
        </p:nvSpPr>
        <p:spPr/>
        <p:txBody>
          <a:bodyPr/>
          <a:lstStyle/>
          <a:p>
            <a:pPr algn="r"/>
            <a:fld id="{BFC69D44-8109-4B4C-A4CF-7923E8F8B211}" type="slidenum">
              <a:rPr lang="en-US" smtClean="0"/>
              <a:pPr algn="r"/>
              <a:t>31</a:t>
            </a:fld>
            <a:endParaRPr lang="en-US" dirty="0"/>
          </a:p>
        </p:txBody>
      </p:sp>
      <p:sp>
        <p:nvSpPr>
          <p:cNvPr id="4" name="Title 3">
            <a:extLst>
              <a:ext uri="{FF2B5EF4-FFF2-40B4-BE49-F238E27FC236}">
                <a16:creationId xmlns:a16="http://schemas.microsoft.com/office/drawing/2014/main" id="{00E0113F-E153-4DAF-8164-DCAC79200AC2}"/>
              </a:ext>
            </a:extLst>
          </p:cNvPr>
          <p:cNvSpPr>
            <a:spLocks noGrp="1"/>
          </p:cNvSpPr>
          <p:nvPr>
            <p:ph type="title" idx="13"/>
          </p:nvPr>
        </p:nvSpPr>
        <p:spPr>
          <a:xfrm>
            <a:off x="3243462" y="453056"/>
            <a:ext cx="5638800" cy="609723"/>
          </a:xfrm>
        </p:spPr>
        <p:txBody>
          <a:bodyPr/>
          <a:lstStyle/>
          <a:p>
            <a:r>
              <a:rPr lang="lt-LT" dirty="0">
                <a:solidFill>
                  <a:srgbClr val="385D6D"/>
                </a:solidFill>
                <a:latin typeface="+mn-lt"/>
              </a:rPr>
              <a:t>Pagrindžiantys dokumentai/priedai </a:t>
            </a:r>
            <a:br>
              <a:rPr lang="lt-LT" dirty="0">
                <a:solidFill>
                  <a:srgbClr val="385D6D"/>
                </a:solidFill>
                <a:latin typeface="+mn-lt"/>
              </a:rPr>
            </a:br>
            <a:r>
              <a:rPr lang="lt-LT" dirty="0">
                <a:solidFill>
                  <a:srgbClr val="385D6D"/>
                </a:solidFill>
                <a:latin typeface="+mn-lt"/>
              </a:rPr>
              <a:t>(20 lentelė, Gairės):</a:t>
            </a:r>
            <a:endParaRPr lang="en-US" dirty="0">
              <a:solidFill>
                <a:srgbClr val="385D6D"/>
              </a:solidFill>
              <a:latin typeface="+mn-lt"/>
            </a:endParaRPr>
          </a:p>
        </p:txBody>
      </p:sp>
      <p:grpSp>
        <p:nvGrpSpPr>
          <p:cNvPr id="8" name="Group 7">
            <a:extLst>
              <a:ext uri="{FF2B5EF4-FFF2-40B4-BE49-F238E27FC236}">
                <a16:creationId xmlns:a16="http://schemas.microsoft.com/office/drawing/2014/main" id="{27734081-4277-46FA-A845-16E445029F26}"/>
              </a:ext>
            </a:extLst>
          </p:cNvPr>
          <p:cNvGrpSpPr/>
          <p:nvPr/>
        </p:nvGrpSpPr>
        <p:grpSpPr>
          <a:xfrm>
            <a:off x="800844" y="1748327"/>
            <a:ext cx="1071111" cy="986193"/>
            <a:chOff x="236464" y="191318"/>
            <a:chExt cx="1071111" cy="986193"/>
          </a:xfrm>
        </p:grpSpPr>
        <p:sp>
          <p:nvSpPr>
            <p:cNvPr id="9" name="Oval 8">
              <a:extLst>
                <a:ext uri="{FF2B5EF4-FFF2-40B4-BE49-F238E27FC236}">
                  <a16:creationId xmlns:a16="http://schemas.microsoft.com/office/drawing/2014/main" id="{A92E7360-D32A-47BC-BB96-7DD7B19075FD}"/>
                </a:ext>
              </a:extLst>
            </p:cNvPr>
            <p:cNvSpPr/>
            <p:nvPr/>
          </p:nvSpPr>
          <p:spPr>
            <a:xfrm>
              <a:off x="236464" y="191318"/>
              <a:ext cx="1071111" cy="986193"/>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0" name="Oval 4">
              <a:extLst>
                <a:ext uri="{FF2B5EF4-FFF2-40B4-BE49-F238E27FC236}">
                  <a16:creationId xmlns:a16="http://schemas.microsoft.com/office/drawing/2014/main" id="{DB43E924-74B7-4570-A88C-9B7FDF9535B7}"/>
                </a:ext>
              </a:extLst>
            </p:cNvPr>
            <p:cNvSpPr txBox="1"/>
            <p:nvPr/>
          </p:nvSpPr>
          <p:spPr>
            <a:xfrm>
              <a:off x="273820" y="335743"/>
              <a:ext cx="990599" cy="6973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400" b="1" kern="1200" dirty="0">
                  <a:solidFill>
                    <a:srgbClr val="385D6D"/>
                  </a:solidFill>
                </a:rPr>
                <a:t>Audit</a:t>
              </a:r>
              <a:r>
                <a:rPr lang="lt-LT" sz="1400" b="1" kern="1200" dirty="0">
                  <a:solidFill>
                    <a:srgbClr val="385D6D"/>
                  </a:solidFill>
                </a:rPr>
                <a:t>orių ataskaitos</a:t>
              </a:r>
              <a:endParaRPr lang="en-US" sz="1400" b="1" kern="1200" dirty="0">
                <a:solidFill>
                  <a:srgbClr val="385D6D"/>
                </a:solidFill>
              </a:endParaRPr>
            </a:p>
          </p:txBody>
        </p:sp>
      </p:grpSp>
      <p:grpSp>
        <p:nvGrpSpPr>
          <p:cNvPr id="11" name="Group 10">
            <a:extLst>
              <a:ext uri="{FF2B5EF4-FFF2-40B4-BE49-F238E27FC236}">
                <a16:creationId xmlns:a16="http://schemas.microsoft.com/office/drawing/2014/main" id="{6F1434E1-CDEF-4BBB-88BF-87195277A8C4}"/>
              </a:ext>
            </a:extLst>
          </p:cNvPr>
          <p:cNvGrpSpPr/>
          <p:nvPr/>
        </p:nvGrpSpPr>
        <p:grpSpPr>
          <a:xfrm>
            <a:off x="2620284" y="1611869"/>
            <a:ext cx="1193508" cy="1219331"/>
            <a:chOff x="175265" y="1828204"/>
            <a:chExt cx="1193508" cy="1219331"/>
          </a:xfrm>
        </p:grpSpPr>
        <p:sp>
          <p:nvSpPr>
            <p:cNvPr id="12" name="Oval 11">
              <a:extLst>
                <a:ext uri="{FF2B5EF4-FFF2-40B4-BE49-F238E27FC236}">
                  <a16:creationId xmlns:a16="http://schemas.microsoft.com/office/drawing/2014/main" id="{5CF40F62-A995-4B7F-B357-130DBF9A60C0}"/>
                </a:ext>
              </a:extLst>
            </p:cNvPr>
            <p:cNvSpPr/>
            <p:nvPr/>
          </p:nvSpPr>
          <p:spPr>
            <a:xfrm>
              <a:off x="175265" y="1828204"/>
              <a:ext cx="1193508" cy="1219331"/>
            </a:xfrm>
            <a:prstGeom prst="ellipse">
              <a:avLst/>
            </a:prstGeom>
          </p:spPr>
          <p:style>
            <a:lnRef idx="0">
              <a:schemeClr val="lt1">
                <a:hueOff val="0"/>
                <a:satOff val="0"/>
                <a:lumOff val="0"/>
                <a:alphaOff val="0"/>
              </a:schemeClr>
            </a:lnRef>
            <a:fillRef idx="3">
              <a:schemeClr val="accent5">
                <a:hueOff val="-1241735"/>
                <a:satOff val="4976"/>
                <a:lumOff val="1078"/>
                <a:alphaOff val="0"/>
              </a:schemeClr>
            </a:fillRef>
            <a:effectRef idx="3">
              <a:schemeClr val="accent5">
                <a:hueOff val="-1241735"/>
                <a:satOff val="4976"/>
                <a:lumOff val="1078"/>
                <a:alphaOff val="0"/>
              </a:schemeClr>
            </a:effectRef>
            <a:fontRef idx="minor">
              <a:schemeClr val="lt1"/>
            </a:fontRef>
          </p:style>
        </p:sp>
        <p:sp>
          <p:nvSpPr>
            <p:cNvPr id="13" name="Oval 4">
              <a:extLst>
                <a:ext uri="{FF2B5EF4-FFF2-40B4-BE49-F238E27FC236}">
                  <a16:creationId xmlns:a16="http://schemas.microsoft.com/office/drawing/2014/main" id="{D08C6938-28D4-4B99-B6D2-7B7381E97D2A}"/>
                </a:ext>
              </a:extLst>
            </p:cNvPr>
            <p:cNvSpPr txBox="1"/>
            <p:nvPr/>
          </p:nvSpPr>
          <p:spPr>
            <a:xfrm>
              <a:off x="322957" y="2006770"/>
              <a:ext cx="898123" cy="862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Mokėjimo prašymas</a:t>
              </a:r>
              <a:endParaRPr lang="en-US" sz="1400" b="1" kern="1200" dirty="0">
                <a:solidFill>
                  <a:srgbClr val="385D6D"/>
                </a:solidFill>
              </a:endParaRPr>
            </a:p>
          </p:txBody>
        </p:sp>
      </p:grpSp>
      <p:grpSp>
        <p:nvGrpSpPr>
          <p:cNvPr id="14" name="Group 13">
            <a:extLst>
              <a:ext uri="{FF2B5EF4-FFF2-40B4-BE49-F238E27FC236}">
                <a16:creationId xmlns:a16="http://schemas.microsoft.com/office/drawing/2014/main" id="{5883B44F-6192-496D-B0D7-18F53B567C97}"/>
              </a:ext>
            </a:extLst>
          </p:cNvPr>
          <p:cNvGrpSpPr/>
          <p:nvPr/>
        </p:nvGrpSpPr>
        <p:grpSpPr>
          <a:xfrm>
            <a:off x="4523279" y="1389175"/>
            <a:ext cx="1539583" cy="1520653"/>
            <a:chOff x="2228" y="3698228"/>
            <a:chExt cx="1539583" cy="1520653"/>
          </a:xfrm>
        </p:grpSpPr>
        <p:sp>
          <p:nvSpPr>
            <p:cNvPr id="15" name="Oval 14">
              <a:extLst>
                <a:ext uri="{FF2B5EF4-FFF2-40B4-BE49-F238E27FC236}">
                  <a16:creationId xmlns:a16="http://schemas.microsoft.com/office/drawing/2014/main" id="{4A1BA259-AE5E-47A2-9F0D-A9E678BC2FB3}"/>
                </a:ext>
              </a:extLst>
            </p:cNvPr>
            <p:cNvSpPr/>
            <p:nvPr/>
          </p:nvSpPr>
          <p:spPr>
            <a:xfrm>
              <a:off x="2228" y="3698228"/>
              <a:ext cx="1539583" cy="1520653"/>
            </a:xfrm>
            <a:prstGeom prst="ellipse">
              <a:avLst/>
            </a:prstGeom>
          </p:spPr>
          <p:style>
            <a:lnRef idx="0">
              <a:schemeClr val="lt1">
                <a:hueOff val="0"/>
                <a:satOff val="0"/>
                <a:lumOff val="0"/>
                <a:alphaOff val="0"/>
              </a:schemeClr>
            </a:lnRef>
            <a:fillRef idx="3">
              <a:schemeClr val="accent5">
                <a:hueOff val="-2483469"/>
                <a:satOff val="9953"/>
                <a:lumOff val="2157"/>
                <a:alphaOff val="0"/>
              </a:schemeClr>
            </a:fillRef>
            <a:effectRef idx="3">
              <a:schemeClr val="accent5">
                <a:hueOff val="-2483469"/>
                <a:satOff val="9953"/>
                <a:lumOff val="2157"/>
                <a:alphaOff val="0"/>
              </a:schemeClr>
            </a:effectRef>
            <a:fontRef idx="minor">
              <a:schemeClr val="lt1"/>
            </a:fontRef>
          </p:style>
        </p:sp>
        <p:sp>
          <p:nvSpPr>
            <p:cNvPr id="16" name="Oval 4">
              <a:extLst>
                <a:ext uri="{FF2B5EF4-FFF2-40B4-BE49-F238E27FC236}">
                  <a16:creationId xmlns:a16="http://schemas.microsoft.com/office/drawing/2014/main" id="{89F00CA1-4BD7-4CBE-9742-917C96DA01E9}"/>
                </a:ext>
              </a:extLst>
            </p:cNvPr>
            <p:cNvSpPr txBox="1"/>
            <p:nvPr/>
          </p:nvSpPr>
          <p:spPr>
            <a:xfrm>
              <a:off x="139321" y="3892860"/>
              <a:ext cx="1265396" cy="1075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Ekonominės klasifikacijos formos </a:t>
              </a:r>
              <a:r>
                <a:rPr lang="en-US" sz="1400" b="1" kern="1200" dirty="0">
                  <a:solidFill>
                    <a:srgbClr val="385D6D"/>
                  </a:solidFill>
                </a:rPr>
                <a:t>(LT)</a:t>
              </a:r>
            </a:p>
          </p:txBody>
        </p:sp>
      </p:grpSp>
      <p:grpSp>
        <p:nvGrpSpPr>
          <p:cNvPr id="17" name="Group 16">
            <a:extLst>
              <a:ext uri="{FF2B5EF4-FFF2-40B4-BE49-F238E27FC236}">
                <a16:creationId xmlns:a16="http://schemas.microsoft.com/office/drawing/2014/main" id="{AC04D65F-A614-4DFF-82F4-6D59B168ADA4}"/>
              </a:ext>
            </a:extLst>
          </p:cNvPr>
          <p:cNvGrpSpPr/>
          <p:nvPr/>
        </p:nvGrpSpPr>
        <p:grpSpPr>
          <a:xfrm>
            <a:off x="6687770" y="1583807"/>
            <a:ext cx="1416184" cy="1315235"/>
            <a:chOff x="2516768" y="3837767"/>
            <a:chExt cx="1416184" cy="1315235"/>
          </a:xfrm>
        </p:grpSpPr>
        <p:sp>
          <p:nvSpPr>
            <p:cNvPr id="18" name="Oval 17">
              <a:extLst>
                <a:ext uri="{FF2B5EF4-FFF2-40B4-BE49-F238E27FC236}">
                  <a16:creationId xmlns:a16="http://schemas.microsoft.com/office/drawing/2014/main" id="{0D8D4674-F10D-42DD-A7CC-83601B751F4C}"/>
                </a:ext>
              </a:extLst>
            </p:cNvPr>
            <p:cNvSpPr/>
            <p:nvPr/>
          </p:nvSpPr>
          <p:spPr>
            <a:xfrm>
              <a:off x="2516768" y="3837767"/>
              <a:ext cx="1416184" cy="1315235"/>
            </a:xfrm>
            <a:prstGeom prst="ellipse">
              <a:avLst/>
            </a:prstGeom>
          </p:spPr>
          <p:style>
            <a:lnRef idx="0">
              <a:schemeClr val="lt1">
                <a:hueOff val="0"/>
                <a:satOff val="0"/>
                <a:lumOff val="0"/>
                <a:alphaOff val="0"/>
              </a:schemeClr>
            </a:lnRef>
            <a:fillRef idx="3">
              <a:schemeClr val="accent5">
                <a:hueOff val="-3725204"/>
                <a:satOff val="14929"/>
                <a:lumOff val="3235"/>
                <a:alphaOff val="0"/>
              </a:schemeClr>
            </a:fillRef>
            <a:effectRef idx="3">
              <a:schemeClr val="accent5">
                <a:hueOff val="-3725204"/>
                <a:satOff val="14929"/>
                <a:lumOff val="3235"/>
                <a:alphaOff val="0"/>
              </a:schemeClr>
            </a:effectRef>
            <a:fontRef idx="minor">
              <a:schemeClr val="lt1"/>
            </a:fontRef>
          </p:style>
        </p:sp>
        <p:sp>
          <p:nvSpPr>
            <p:cNvPr id="19" name="Oval 4">
              <a:extLst>
                <a:ext uri="{FF2B5EF4-FFF2-40B4-BE49-F238E27FC236}">
                  <a16:creationId xmlns:a16="http://schemas.microsoft.com/office/drawing/2014/main" id="{12B66CEE-F6D3-4ABE-913D-0379A657745A}"/>
                </a:ext>
              </a:extLst>
            </p:cNvPr>
            <p:cNvSpPr txBox="1"/>
            <p:nvPr/>
          </p:nvSpPr>
          <p:spPr>
            <a:xfrm>
              <a:off x="2671942" y="4002287"/>
              <a:ext cx="1105835" cy="9300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Tarptautinio konkurso paskelbimo įrodymai</a:t>
              </a:r>
              <a:endParaRPr lang="en-US" sz="1400" b="1" kern="1200" dirty="0">
                <a:solidFill>
                  <a:srgbClr val="385D6D"/>
                </a:solidFill>
              </a:endParaRPr>
            </a:p>
          </p:txBody>
        </p:sp>
      </p:grpSp>
      <p:grpSp>
        <p:nvGrpSpPr>
          <p:cNvPr id="20" name="Group 19">
            <a:extLst>
              <a:ext uri="{FF2B5EF4-FFF2-40B4-BE49-F238E27FC236}">
                <a16:creationId xmlns:a16="http://schemas.microsoft.com/office/drawing/2014/main" id="{A34F380A-49EF-4AE1-8C4C-593C00AF3D4C}"/>
              </a:ext>
            </a:extLst>
          </p:cNvPr>
          <p:cNvGrpSpPr/>
          <p:nvPr/>
        </p:nvGrpSpPr>
        <p:grpSpPr>
          <a:xfrm>
            <a:off x="1433362" y="2997081"/>
            <a:ext cx="1669907" cy="1630562"/>
            <a:chOff x="2466759" y="1833277"/>
            <a:chExt cx="1495848" cy="1442551"/>
          </a:xfrm>
        </p:grpSpPr>
        <p:sp>
          <p:nvSpPr>
            <p:cNvPr id="21" name="Oval 20">
              <a:extLst>
                <a:ext uri="{FF2B5EF4-FFF2-40B4-BE49-F238E27FC236}">
                  <a16:creationId xmlns:a16="http://schemas.microsoft.com/office/drawing/2014/main" id="{BD62F82E-8B32-4984-AB09-E1B001F64B60}"/>
                </a:ext>
              </a:extLst>
            </p:cNvPr>
            <p:cNvSpPr/>
            <p:nvPr/>
          </p:nvSpPr>
          <p:spPr>
            <a:xfrm>
              <a:off x="2466759" y="1833277"/>
              <a:ext cx="1495848" cy="1442551"/>
            </a:xfrm>
            <a:prstGeom prst="ellipse">
              <a:avLst/>
            </a:prstGeom>
          </p:spPr>
          <p:style>
            <a:lnRef idx="0">
              <a:schemeClr val="lt1">
                <a:hueOff val="0"/>
                <a:satOff val="0"/>
                <a:lumOff val="0"/>
                <a:alphaOff val="0"/>
              </a:schemeClr>
            </a:lnRef>
            <a:fillRef idx="3">
              <a:schemeClr val="accent5">
                <a:hueOff val="-4966938"/>
                <a:satOff val="19906"/>
                <a:lumOff val="4314"/>
                <a:alphaOff val="0"/>
              </a:schemeClr>
            </a:fillRef>
            <a:effectRef idx="3">
              <a:schemeClr val="accent5">
                <a:hueOff val="-4966938"/>
                <a:satOff val="19906"/>
                <a:lumOff val="4314"/>
                <a:alphaOff val="0"/>
              </a:schemeClr>
            </a:effectRef>
            <a:fontRef idx="minor">
              <a:schemeClr val="lt1"/>
            </a:fontRef>
          </p:style>
        </p:sp>
        <p:sp>
          <p:nvSpPr>
            <p:cNvPr id="22" name="Oval 4">
              <a:extLst>
                <a:ext uri="{FF2B5EF4-FFF2-40B4-BE49-F238E27FC236}">
                  <a16:creationId xmlns:a16="http://schemas.microsoft.com/office/drawing/2014/main" id="{68CC7E3A-E8DF-43E4-A2B6-1AABD395EAE7}"/>
                </a:ext>
              </a:extLst>
            </p:cNvPr>
            <p:cNvSpPr txBox="1"/>
            <p:nvPr/>
          </p:nvSpPr>
          <p:spPr>
            <a:xfrm>
              <a:off x="2466759" y="1961612"/>
              <a:ext cx="1495848" cy="102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t-LT" sz="1400" b="1" kern="1200" dirty="0">
                  <a:solidFill>
                    <a:srgbClr val="385D6D"/>
                  </a:solidFill>
                </a:rPr>
                <a:t>Atliktų darbų pripažinimo tinkamais  naudoti ir perdavimo aktai</a:t>
              </a:r>
              <a:endParaRPr lang="en-US" sz="1400" b="1" kern="1200" dirty="0">
                <a:solidFill>
                  <a:srgbClr val="385D6D"/>
                </a:solidFill>
              </a:endParaRPr>
            </a:p>
          </p:txBody>
        </p:sp>
      </p:grpSp>
      <p:grpSp>
        <p:nvGrpSpPr>
          <p:cNvPr id="23" name="Group 22">
            <a:extLst>
              <a:ext uri="{FF2B5EF4-FFF2-40B4-BE49-F238E27FC236}">
                <a16:creationId xmlns:a16="http://schemas.microsoft.com/office/drawing/2014/main" id="{844E9208-F4C2-46F5-9C17-AE9F9EE92F62}"/>
              </a:ext>
            </a:extLst>
          </p:cNvPr>
          <p:cNvGrpSpPr/>
          <p:nvPr/>
        </p:nvGrpSpPr>
        <p:grpSpPr>
          <a:xfrm>
            <a:off x="3700906" y="3153380"/>
            <a:ext cx="1363028" cy="1312811"/>
            <a:chOff x="2632433" y="66924"/>
            <a:chExt cx="1177565" cy="1152276"/>
          </a:xfrm>
        </p:grpSpPr>
        <p:sp>
          <p:nvSpPr>
            <p:cNvPr id="24" name="Oval 23">
              <a:extLst>
                <a:ext uri="{FF2B5EF4-FFF2-40B4-BE49-F238E27FC236}">
                  <a16:creationId xmlns:a16="http://schemas.microsoft.com/office/drawing/2014/main" id="{E15755A6-260A-4996-BB94-7E8154872B7F}"/>
                </a:ext>
              </a:extLst>
            </p:cNvPr>
            <p:cNvSpPr/>
            <p:nvPr/>
          </p:nvSpPr>
          <p:spPr>
            <a:xfrm>
              <a:off x="2632433" y="66924"/>
              <a:ext cx="1177565" cy="1152276"/>
            </a:xfrm>
            <a:prstGeom prst="ellipse">
              <a:avLst/>
            </a:prstGeom>
          </p:spPr>
          <p:style>
            <a:lnRef idx="0">
              <a:schemeClr val="lt1">
                <a:hueOff val="0"/>
                <a:satOff val="0"/>
                <a:lumOff val="0"/>
                <a:alphaOff val="0"/>
              </a:schemeClr>
            </a:lnRef>
            <a:fillRef idx="3">
              <a:schemeClr val="accent5">
                <a:hueOff val="-6208672"/>
                <a:satOff val="24882"/>
                <a:lumOff val="5392"/>
                <a:alphaOff val="0"/>
              </a:schemeClr>
            </a:fillRef>
            <a:effectRef idx="3">
              <a:schemeClr val="accent5">
                <a:hueOff val="-6208672"/>
                <a:satOff val="24882"/>
                <a:lumOff val="5392"/>
                <a:alphaOff val="0"/>
              </a:schemeClr>
            </a:effectRef>
            <a:fontRef idx="minor">
              <a:schemeClr val="lt1"/>
            </a:fontRef>
          </p:style>
        </p:sp>
        <p:sp>
          <p:nvSpPr>
            <p:cNvPr id="25" name="Oval 4">
              <a:extLst>
                <a:ext uri="{FF2B5EF4-FFF2-40B4-BE49-F238E27FC236}">
                  <a16:creationId xmlns:a16="http://schemas.microsoft.com/office/drawing/2014/main" id="{F3005708-AA39-4297-8B7E-5E470E1AE9E8}"/>
                </a:ext>
              </a:extLst>
            </p:cNvPr>
            <p:cNvSpPr txBox="1"/>
            <p:nvPr/>
          </p:nvSpPr>
          <p:spPr>
            <a:xfrm>
              <a:off x="2753033" y="235671"/>
              <a:ext cx="921509" cy="814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Produktų ir veiklų pasiekimų įrodymai</a:t>
              </a:r>
              <a:endParaRPr lang="en-US" sz="1400" b="1" kern="1200" dirty="0">
                <a:solidFill>
                  <a:srgbClr val="385D6D"/>
                </a:solidFill>
              </a:endParaRPr>
            </a:p>
          </p:txBody>
        </p:sp>
      </p:grpSp>
      <p:grpSp>
        <p:nvGrpSpPr>
          <p:cNvPr id="26" name="Group 25">
            <a:extLst>
              <a:ext uri="{FF2B5EF4-FFF2-40B4-BE49-F238E27FC236}">
                <a16:creationId xmlns:a16="http://schemas.microsoft.com/office/drawing/2014/main" id="{BB89FEE4-D29F-4C5B-9963-7452669C8BEA}"/>
              </a:ext>
            </a:extLst>
          </p:cNvPr>
          <p:cNvGrpSpPr/>
          <p:nvPr/>
        </p:nvGrpSpPr>
        <p:grpSpPr>
          <a:xfrm>
            <a:off x="5837395" y="3223626"/>
            <a:ext cx="1255718" cy="1177472"/>
            <a:chOff x="4943187" y="148550"/>
            <a:chExt cx="1172956" cy="1084954"/>
          </a:xfrm>
        </p:grpSpPr>
        <p:sp>
          <p:nvSpPr>
            <p:cNvPr id="27" name="Oval 26">
              <a:extLst>
                <a:ext uri="{FF2B5EF4-FFF2-40B4-BE49-F238E27FC236}">
                  <a16:creationId xmlns:a16="http://schemas.microsoft.com/office/drawing/2014/main" id="{2DCE2792-ED71-4EDA-B412-31FF212277E6}"/>
                </a:ext>
              </a:extLst>
            </p:cNvPr>
            <p:cNvSpPr/>
            <p:nvPr/>
          </p:nvSpPr>
          <p:spPr>
            <a:xfrm>
              <a:off x="4943187" y="148550"/>
              <a:ext cx="1172956" cy="1084954"/>
            </a:xfrm>
            <a:prstGeom prst="ellipse">
              <a:avLst/>
            </a:prstGeom>
          </p:spPr>
          <p:style>
            <a:lnRef idx="0">
              <a:schemeClr val="lt1">
                <a:hueOff val="0"/>
                <a:satOff val="0"/>
                <a:lumOff val="0"/>
                <a:alphaOff val="0"/>
              </a:schemeClr>
            </a:lnRef>
            <a:fillRef idx="3">
              <a:schemeClr val="accent5">
                <a:hueOff val="-7450407"/>
                <a:satOff val="29858"/>
                <a:lumOff val="6471"/>
                <a:alphaOff val="0"/>
              </a:schemeClr>
            </a:fillRef>
            <a:effectRef idx="3">
              <a:schemeClr val="accent5">
                <a:hueOff val="-7450407"/>
                <a:satOff val="29858"/>
                <a:lumOff val="6471"/>
                <a:alphaOff val="0"/>
              </a:schemeClr>
            </a:effectRef>
            <a:fontRef idx="minor">
              <a:schemeClr val="lt1"/>
            </a:fontRef>
          </p:style>
        </p:sp>
        <p:sp>
          <p:nvSpPr>
            <p:cNvPr id="28" name="Oval 4">
              <a:extLst>
                <a:ext uri="{FF2B5EF4-FFF2-40B4-BE49-F238E27FC236}">
                  <a16:creationId xmlns:a16="http://schemas.microsoft.com/office/drawing/2014/main" id="{491F9FAF-8655-4BFE-87B2-84DCA591A66A}"/>
                </a:ext>
              </a:extLst>
            </p:cNvPr>
            <p:cNvSpPr txBox="1"/>
            <p:nvPr/>
          </p:nvSpPr>
          <p:spPr>
            <a:xfrm>
              <a:off x="5114962" y="307438"/>
              <a:ext cx="829406" cy="767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Kitų produktų sukūrimo įrodymai</a:t>
              </a:r>
              <a:endParaRPr lang="en-US" sz="1400" b="1" kern="1200" dirty="0">
                <a:solidFill>
                  <a:srgbClr val="385D6D"/>
                </a:solidFill>
              </a:endParaRPr>
            </a:p>
          </p:txBody>
        </p:sp>
      </p:grpSp>
      <p:grpSp>
        <p:nvGrpSpPr>
          <p:cNvPr id="29" name="Group 28">
            <a:extLst>
              <a:ext uri="{FF2B5EF4-FFF2-40B4-BE49-F238E27FC236}">
                <a16:creationId xmlns:a16="http://schemas.microsoft.com/office/drawing/2014/main" id="{DAEB1A7E-F20B-46B3-9CE8-B9DA83BD5F63}"/>
              </a:ext>
            </a:extLst>
          </p:cNvPr>
          <p:cNvGrpSpPr/>
          <p:nvPr/>
        </p:nvGrpSpPr>
        <p:grpSpPr>
          <a:xfrm>
            <a:off x="2593875" y="4615962"/>
            <a:ext cx="1363028" cy="1312812"/>
            <a:chOff x="4807975" y="1811388"/>
            <a:chExt cx="1440424" cy="1312812"/>
          </a:xfrm>
        </p:grpSpPr>
        <p:sp>
          <p:nvSpPr>
            <p:cNvPr id="30" name="Oval 29">
              <a:extLst>
                <a:ext uri="{FF2B5EF4-FFF2-40B4-BE49-F238E27FC236}">
                  <a16:creationId xmlns:a16="http://schemas.microsoft.com/office/drawing/2014/main" id="{749A0DC5-DA9D-4E21-B492-08EB801167D9}"/>
                </a:ext>
              </a:extLst>
            </p:cNvPr>
            <p:cNvSpPr/>
            <p:nvPr/>
          </p:nvSpPr>
          <p:spPr>
            <a:xfrm>
              <a:off x="4807975" y="1811388"/>
              <a:ext cx="1440424" cy="1312812"/>
            </a:xfrm>
            <a:prstGeom prst="ellipse">
              <a:avLst/>
            </a:prstGeom>
          </p:spPr>
          <p:style>
            <a:lnRef idx="0">
              <a:schemeClr val="lt1">
                <a:hueOff val="0"/>
                <a:satOff val="0"/>
                <a:lumOff val="0"/>
                <a:alphaOff val="0"/>
              </a:schemeClr>
            </a:lnRef>
            <a:fillRef idx="3">
              <a:schemeClr val="accent5">
                <a:hueOff val="-8692142"/>
                <a:satOff val="34835"/>
                <a:lumOff val="7549"/>
                <a:alphaOff val="0"/>
              </a:schemeClr>
            </a:fillRef>
            <a:effectRef idx="3">
              <a:schemeClr val="accent5">
                <a:hueOff val="-8692142"/>
                <a:satOff val="34835"/>
                <a:lumOff val="7549"/>
                <a:alphaOff val="0"/>
              </a:schemeClr>
            </a:effectRef>
            <a:fontRef idx="minor">
              <a:schemeClr val="lt1"/>
            </a:fontRef>
          </p:style>
        </p:sp>
        <p:sp>
          <p:nvSpPr>
            <p:cNvPr id="31" name="Oval 4">
              <a:extLst>
                <a:ext uri="{FF2B5EF4-FFF2-40B4-BE49-F238E27FC236}">
                  <a16:creationId xmlns:a16="http://schemas.microsoft.com/office/drawing/2014/main" id="{D2044D32-7C36-44AF-A1A4-9288F56F52EB}"/>
                </a:ext>
              </a:extLst>
            </p:cNvPr>
            <p:cNvSpPr txBox="1"/>
            <p:nvPr/>
          </p:nvSpPr>
          <p:spPr>
            <a:xfrm>
              <a:off x="4934272" y="1949938"/>
              <a:ext cx="1217684" cy="9358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Paramos gavėjų patvirtinimo raštai</a:t>
              </a:r>
              <a:endParaRPr lang="en-US" sz="1400" b="1" kern="1200" dirty="0">
                <a:solidFill>
                  <a:srgbClr val="385D6D"/>
                </a:solidFill>
              </a:endParaRPr>
            </a:p>
          </p:txBody>
        </p:sp>
      </p:grpSp>
      <p:grpSp>
        <p:nvGrpSpPr>
          <p:cNvPr id="32" name="Group 31">
            <a:extLst>
              <a:ext uri="{FF2B5EF4-FFF2-40B4-BE49-F238E27FC236}">
                <a16:creationId xmlns:a16="http://schemas.microsoft.com/office/drawing/2014/main" id="{C2364D58-4139-48B1-BDC5-18233FEF6D17}"/>
              </a:ext>
            </a:extLst>
          </p:cNvPr>
          <p:cNvGrpSpPr/>
          <p:nvPr/>
        </p:nvGrpSpPr>
        <p:grpSpPr>
          <a:xfrm>
            <a:off x="6849606" y="4401098"/>
            <a:ext cx="1600200" cy="1630562"/>
            <a:chOff x="4699713" y="3704375"/>
            <a:chExt cx="1482774" cy="1482774"/>
          </a:xfrm>
        </p:grpSpPr>
        <p:sp>
          <p:nvSpPr>
            <p:cNvPr id="33" name="Oval 32">
              <a:extLst>
                <a:ext uri="{FF2B5EF4-FFF2-40B4-BE49-F238E27FC236}">
                  <a16:creationId xmlns:a16="http://schemas.microsoft.com/office/drawing/2014/main" id="{AAB72FF6-8F44-49C6-B7BB-7753EDFF3129}"/>
                </a:ext>
              </a:extLst>
            </p:cNvPr>
            <p:cNvSpPr/>
            <p:nvPr/>
          </p:nvSpPr>
          <p:spPr>
            <a:xfrm>
              <a:off x="4699713" y="3704375"/>
              <a:ext cx="1482774" cy="1482774"/>
            </a:xfrm>
            <a:prstGeom prst="ellipse">
              <a:avLst/>
            </a:prstGeom>
            <a:solidFill>
              <a:srgbClr val="FF6600">
                <a:alpha val="83137"/>
              </a:srgbClr>
            </a:solidFill>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sp>
        <p:sp>
          <p:nvSpPr>
            <p:cNvPr id="34" name="Oval 4">
              <a:extLst>
                <a:ext uri="{FF2B5EF4-FFF2-40B4-BE49-F238E27FC236}">
                  <a16:creationId xmlns:a16="http://schemas.microsoft.com/office/drawing/2014/main" id="{130FD9FA-B41E-44F1-B7A1-C8FC21793046}"/>
                </a:ext>
              </a:extLst>
            </p:cNvPr>
            <p:cNvSpPr txBox="1"/>
            <p:nvPr/>
          </p:nvSpPr>
          <p:spPr>
            <a:xfrm>
              <a:off x="4746773" y="3925567"/>
              <a:ext cx="1339227" cy="1080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kern="1200" dirty="0">
                  <a:solidFill>
                    <a:srgbClr val="385D6D"/>
                  </a:solidFill>
                </a:rPr>
                <a:t>Deklaracija dėl infrastruktūros tvarumo užtikrinimo</a:t>
              </a:r>
              <a:endParaRPr lang="en-US" sz="1400" b="1" kern="1200" dirty="0">
                <a:solidFill>
                  <a:srgbClr val="385D6D"/>
                </a:solidFill>
              </a:endParaRPr>
            </a:p>
          </p:txBody>
        </p:sp>
      </p:grpSp>
      <p:grpSp>
        <p:nvGrpSpPr>
          <p:cNvPr id="35" name="Group 34">
            <a:extLst>
              <a:ext uri="{FF2B5EF4-FFF2-40B4-BE49-F238E27FC236}">
                <a16:creationId xmlns:a16="http://schemas.microsoft.com/office/drawing/2014/main" id="{44FEEE61-DD52-4438-ADDC-1093F9A9B45B}"/>
              </a:ext>
            </a:extLst>
          </p:cNvPr>
          <p:cNvGrpSpPr/>
          <p:nvPr/>
        </p:nvGrpSpPr>
        <p:grpSpPr>
          <a:xfrm>
            <a:off x="4704838" y="4601743"/>
            <a:ext cx="1255718" cy="1266695"/>
            <a:chOff x="4807975" y="1811388"/>
            <a:chExt cx="1440424" cy="1312812"/>
          </a:xfrm>
        </p:grpSpPr>
        <p:sp>
          <p:nvSpPr>
            <p:cNvPr id="36" name="Oval 35">
              <a:extLst>
                <a:ext uri="{FF2B5EF4-FFF2-40B4-BE49-F238E27FC236}">
                  <a16:creationId xmlns:a16="http://schemas.microsoft.com/office/drawing/2014/main" id="{95BE2097-A7A0-44C3-8E6A-EE22A73C6F72}"/>
                </a:ext>
              </a:extLst>
            </p:cNvPr>
            <p:cNvSpPr/>
            <p:nvPr/>
          </p:nvSpPr>
          <p:spPr>
            <a:xfrm>
              <a:off x="4807975" y="1811388"/>
              <a:ext cx="1440424" cy="1312812"/>
            </a:xfrm>
            <a:prstGeom prst="ellipse">
              <a:avLst/>
            </a:prstGeom>
            <a:solidFill>
              <a:srgbClr val="FF9900"/>
            </a:solidFill>
          </p:spPr>
          <p:style>
            <a:lnRef idx="0">
              <a:schemeClr val="lt1">
                <a:hueOff val="0"/>
                <a:satOff val="0"/>
                <a:lumOff val="0"/>
                <a:alphaOff val="0"/>
              </a:schemeClr>
            </a:lnRef>
            <a:fillRef idx="3">
              <a:schemeClr val="accent5">
                <a:hueOff val="-8692142"/>
                <a:satOff val="34835"/>
                <a:lumOff val="7549"/>
                <a:alphaOff val="0"/>
              </a:schemeClr>
            </a:fillRef>
            <a:effectRef idx="3">
              <a:schemeClr val="accent5">
                <a:hueOff val="-8692142"/>
                <a:satOff val="34835"/>
                <a:lumOff val="7549"/>
                <a:alphaOff val="0"/>
              </a:schemeClr>
            </a:effectRef>
            <a:fontRef idx="minor">
              <a:schemeClr val="lt1"/>
            </a:fontRef>
          </p:style>
        </p:sp>
        <p:sp>
          <p:nvSpPr>
            <p:cNvPr id="37" name="Oval 4">
              <a:extLst>
                <a:ext uri="{FF2B5EF4-FFF2-40B4-BE49-F238E27FC236}">
                  <a16:creationId xmlns:a16="http://schemas.microsoft.com/office/drawing/2014/main" id="{D09EBA69-525B-482F-AE56-88D8C8C3FCFD}"/>
                </a:ext>
              </a:extLst>
            </p:cNvPr>
            <p:cNvSpPr txBox="1"/>
            <p:nvPr/>
          </p:nvSpPr>
          <p:spPr>
            <a:xfrm>
              <a:off x="4842919" y="1995588"/>
              <a:ext cx="1370535" cy="928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t-LT" sz="1400" b="1" dirty="0">
                  <a:solidFill>
                    <a:srgbClr val="385D6D"/>
                  </a:solidFill>
                </a:rPr>
                <a:t>Įgaliojimas</a:t>
              </a:r>
              <a:endParaRPr lang="en-US" sz="1400" b="1" kern="1200" dirty="0">
                <a:solidFill>
                  <a:srgbClr val="385D6D"/>
                </a:solidFill>
              </a:endParaRPr>
            </a:p>
          </p:txBody>
        </p:sp>
      </p:grpSp>
    </p:spTree>
    <p:extLst>
      <p:ext uri="{BB962C8B-B14F-4D97-AF65-F5344CB8AC3E}">
        <p14:creationId xmlns:p14="http://schemas.microsoft.com/office/powerpoint/2010/main" val="15978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89FB4-D909-451A-ACC9-5CBB76289117}"/>
              </a:ext>
            </a:extLst>
          </p:cNvPr>
          <p:cNvSpPr>
            <a:spLocks noGrp="1"/>
          </p:cNvSpPr>
          <p:nvPr>
            <p:ph type="sldNum" idx="12"/>
          </p:nvPr>
        </p:nvSpPr>
        <p:spPr/>
        <p:txBody>
          <a:bodyPr/>
          <a:lstStyle/>
          <a:p>
            <a:pPr algn="r"/>
            <a:fld id="{BFC69D44-8109-4B4C-A4CF-7923E8F8B211}" type="slidenum">
              <a:rPr lang="en-US" smtClean="0"/>
              <a:pPr algn="r"/>
              <a:t>32</a:t>
            </a:fld>
            <a:endParaRPr lang="en-US" dirty="0"/>
          </a:p>
        </p:txBody>
      </p:sp>
      <p:sp>
        <p:nvSpPr>
          <p:cNvPr id="4" name="Title 3">
            <a:extLst>
              <a:ext uri="{FF2B5EF4-FFF2-40B4-BE49-F238E27FC236}">
                <a16:creationId xmlns:a16="http://schemas.microsoft.com/office/drawing/2014/main" id="{A33DED70-1750-49BC-A7D4-4366ACE18448}"/>
              </a:ext>
            </a:extLst>
          </p:cNvPr>
          <p:cNvSpPr>
            <a:spLocks noGrp="1"/>
          </p:cNvSpPr>
          <p:nvPr>
            <p:ph type="title" idx="13"/>
          </p:nvPr>
        </p:nvSpPr>
        <p:spPr>
          <a:xfrm>
            <a:off x="3657600" y="152307"/>
            <a:ext cx="5181172" cy="609723"/>
          </a:xfrm>
        </p:spPr>
        <p:txBody>
          <a:bodyPr/>
          <a:lstStyle/>
          <a:p>
            <a:r>
              <a:rPr lang="lt-LT" sz="2700" dirty="0">
                <a:solidFill>
                  <a:srgbClr val="8BC441"/>
                </a:solidFill>
              </a:rPr>
              <a:t>Ką galima </a:t>
            </a:r>
            <a:r>
              <a:rPr lang="lt-LT" sz="2700" dirty="0">
                <a:solidFill>
                  <a:srgbClr val="385D6D"/>
                </a:solidFill>
              </a:rPr>
              <a:t>ir </a:t>
            </a:r>
            <a:r>
              <a:rPr lang="lt-LT" sz="2700" dirty="0">
                <a:solidFill>
                  <a:srgbClr val="F25927"/>
                </a:solidFill>
              </a:rPr>
              <a:t>ko negalima </a:t>
            </a:r>
            <a:r>
              <a:rPr lang="lt-LT" sz="2700" dirty="0">
                <a:solidFill>
                  <a:srgbClr val="385D6D"/>
                </a:solidFill>
              </a:rPr>
              <a:t>daryti</a:t>
            </a:r>
            <a:endParaRPr lang="en-US" sz="2700" dirty="0">
              <a:latin typeface="+mn-lt"/>
            </a:endParaRPr>
          </a:p>
        </p:txBody>
      </p:sp>
      <p:sp>
        <p:nvSpPr>
          <p:cNvPr id="7" name="TextBox 5">
            <a:extLst>
              <a:ext uri="{FF2B5EF4-FFF2-40B4-BE49-F238E27FC236}">
                <a16:creationId xmlns:a16="http://schemas.microsoft.com/office/drawing/2014/main" id="{A2A8C292-65B8-428F-9D55-080D1BD1D391}"/>
              </a:ext>
            </a:extLst>
          </p:cNvPr>
          <p:cNvSpPr txBox="1"/>
          <p:nvPr/>
        </p:nvSpPr>
        <p:spPr>
          <a:xfrm>
            <a:off x="381000" y="1344759"/>
            <a:ext cx="3886200" cy="4093428"/>
          </a:xfrm>
          <a:prstGeom prst="rect">
            <a:avLst/>
          </a:prstGeom>
          <a:noFill/>
          <a:ln w="28575">
            <a:solidFill>
              <a:srgbClr val="8BC441"/>
            </a:solidFill>
          </a:ln>
        </p:spPr>
        <p:txBody>
          <a:bodyPr wrap="square" rtlCol="0">
            <a:spAutoFit/>
          </a:bodyPr>
          <a:lst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a:lstStyle>
          <a:p>
            <a:pPr marL="342900" indent="-342900">
              <a:buClr>
                <a:srgbClr val="8BC441"/>
              </a:buClr>
              <a:buFont typeface="Wingdings" panose="05000000000000000000" pitchFamily="2" charset="2"/>
              <a:buChar char="ü"/>
            </a:pPr>
            <a:r>
              <a:rPr lang="lt-LT" sz="2000" dirty="0">
                <a:solidFill>
                  <a:srgbClr val="385D6D"/>
                </a:solidFill>
              </a:rPr>
              <a:t>Vadovaukitės ataskaitos pildymo instrukcijomis</a:t>
            </a:r>
            <a:r>
              <a:rPr lang="en-US" sz="2000" dirty="0">
                <a:solidFill>
                  <a:srgbClr val="FF6600"/>
                </a:solidFill>
              </a:rPr>
              <a:t>*</a:t>
            </a:r>
            <a:r>
              <a:rPr lang="en-US" sz="2000" dirty="0">
                <a:solidFill>
                  <a:srgbClr val="385D6D"/>
                </a:solidFill>
              </a:rPr>
              <a:t>.</a:t>
            </a:r>
            <a:endParaRPr lang="lt-LT" sz="2000" dirty="0">
              <a:solidFill>
                <a:srgbClr val="385D6D"/>
              </a:solidFill>
            </a:endParaRPr>
          </a:p>
          <a:p>
            <a:pPr marL="342900" indent="-342900">
              <a:buClr>
                <a:srgbClr val="8BC441"/>
              </a:buClr>
              <a:buFont typeface="Wingdings" panose="05000000000000000000" pitchFamily="2" charset="2"/>
              <a:buChar char="ü"/>
            </a:pPr>
            <a:r>
              <a:rPr lang="lt-LT" sz="2000" dirty="0">
                <a:solidFill>
                  <a:srgbClr val="385D6D"/>
                </a:solidFill>
              </a:rPr>
              <a:t>Pagrįskite nukrypimus, pavyzdžiui, nuo įgyvendinimo laiko grafiko.</a:t>
            </a:r>
          </a:p>
          <a:p>
            <a:pPr marL="342900" indent="-342900">
              <a:buClr>
                <a:srgbClr val="8BC441"/>
              </a:buClr>
              <a:buFont typeface="Wingdings" panose="05000000000000000000" pitchFamily="2" charset="2"/>
              <a:buChar char="ü"/>
            </a:pPr>
            <a:r>
              <a:rPr lang="lt-LT" sz="2000" dirty="0">
                <a:solidFill>
                  <a:srgbClr val="385D6D"/>
                </a:solidFill>
              </a:rPr>
              <a:t>Nuolat rinkite veiklų įgyvendinimo įrodymus.</a:t>
            </a:r>
          </a:p>
          <a:p>
            <a:pPr marL="342900" indent="-342900">
              <a:buClr>
                <a:srgbClr val="8BC441"/>
              </a:buClr>
              <a:buFont typeface="Wingdings" panose="05000000000000000000" pitchFamily="2" charset="2"/>
              <a:buChar char="ü"/>
            </a:pPr>
            <a:r>
              <a:rPr lang="lt-LT" sz="2000" dirty="0">
                <a:solidFill>
                  <a:srgbClr val="385D6D"/>
                </a:solidFill>
              </a:rPr>
              <a:t>Fotografuokite renginius (projekto valdymo grupės susitikimus, festivalius ir kt.), įsigytą įrangą ir tvarkomus statybų objektus.</a:t>
            </a:r>
            <a:endParaRPr lang="en-US" sz="2000" dirty="0">
              <a:solidFill>
                <a:srgbClr val="385D6D"/>
              </a:solidFill>
            </a:endParaRPr>
          </a:p>
          <a:p>
            <a:pPr marL="342900" indent="-342900">
              <a:buClr>
                <a:srgbClr val="8BC441"/>
              </a:buClr>
              <a:buFont typeface="Wingdings" panose="05000000000000000000" pitchFamily="2" charset="2"/>
              <a:buChar char="ü"/>
            </a:pPr>
            <a:r>
              <a:rPr lang="lt-LT" sz="2000" dirty="0">
                <a:solidFill>
                  <a:srgbClr val="385D6D"/>
                </a:solidFill>
              </a:rPr>
              <a:t>Rinkite e-renginių įrodymus.</a:t>
            </a:r>
          </a:p>
        </p:txBody>
      </p:sp>
      <p:sp>
        <p:nvSpPr>
          <p:cNvPr id="8" name="TextBox 7">
            <a:extLst>
              <a:ext uri="{FF2B5EF4-FFF2-40B4-BE49-F238E27FC236}">
                <a16:creationId xmlns:a16="http://schemas.microsoft.com/office/drawing/2014/main" id="{21FC78E0-8E56-46EB-ADF8-E8795C228FEF}"/>
              </a:ext>
            </a:extLst>
          </p:cNvPr>
          <p:cNvSpPr txBox="1"/>
          <p:nvPr/>
        </p:nvSpPr>
        <p:spPr>
          <a:xfrm>
            <a:off x="4724400" y="1344759"/>
            <a:ext cx="3886199" cy="3170099"/>
          </a:xfrm>
          <a:prstGeom prst="rect">
            <a:avLst/>
          </a:prstGeom>
          <a:noFill/>
          <a:ln w="19050">
            <a:solidFill>
              <a:srgbClr val="F59121"/>
            </a:solidFill>
          </a:ln>
        </p:spPr>
        <p:txBody>
          <a:bodyPr wrap="square" rtlCol="0">
            <a:spAutoFit/>
          </a:bodyPr>
          <a:lstStyle/>
          <a:p>
            <a:pPr marL="342900" indent="-342900">
              <a:buClr>
                <a:srgbClr val="F25927"/>
              </a:buClr>
              <a:buFont typeface="Wingdings" panose="05000000000000000000" pitchFamily="2" charset="2"/>
              <a:buChar char="ü"/>
            </a:pPr>
            <a:r>
              <a:rPr lang="lt-LT" sz="2000" dirty="0">
                <a:solidFill>
                  <a:srgbClr val="385D6D"/>
                </a:solidFill>
              </a:rPr>
              <a:t>Nekeiskite ataskaitos formos.</a:t>
            </a:r>
            <a:endParaRPr lang="en-US" sz="2000" dirty="0">
              <a:solidFill>
                <a:srgbClr val="385D6D"/>
              </a:solidFill>
            </a:endParaRPr>
          </a:p>
          <a:p>
            <a:pPr marL="342900" indent="-342900">
              <a:buClr>
                <a:srgbClr val="F25927"/>
              </a:buClr>
              <a:buFont typeface="Wingdings" panose="05000000000000000000" pitchFamily="2" charset="2"/>
              <a:buChar char="ü"/>
            </a:pPr>
            <a:r>
              <a:rPr lang="lt-LT" sz="2000" dirty="0">
                <a:solidFill>
                  <a:srgbClr val="385D6D"/>
                </a:solidFill>
              </a:rPr>
              <a:t>Nepateikite </a:t>
            </a:r>
            <a:r>
              <a:rPr lang="en-GB" sz="2000" dirty="0" err="1">
                <a:solidFill>
                  <a:srgbClr val="385D6D"/>
                </a:solidFill>
              </a:rPr>
              <a:t>itin</a:t>
            </a:r>
            <a:r>
              <a:rPr lang="en-GB" sz="2000" dirty="0">
                <a:solidFill>
                  <a:srgbClr val="385D6D"/>
                </a:solidFill>
              </a:rPr>
              <a:t> </a:t>
            </a:r>
            <a:r>
              <a:rPr lang="en-GB" sz="2000" dirty="0" err="1">
                <a:solidFill>
                  <a:srgbClr val="385D6D"/>
                </a:solidFill>
              </a:rPr>
              <a:t>trumpos</a:t>
            </a:r>
            <a:r>
              <a:rPr lang="lt-LT" sz="2000" dirty="0">
                <a:solidFill>
                  <a:srgbClr val="385D6D"/>
                </a:solidFill>
              </a:rPr>
              <a:t> informacijos aprašomojoje dalyje</a:t>
            </a:r>
            <a:r>
              <a:rPr lang="en-US" sz="2000" dirty="0">
                <a:solidFill>
                  <a:srgbClr val="385D6D"/>
                </a:solidFill>
              </a:rPr>
              <a:t>.</a:t>
            </a:r>
            <a:endParaRPr lang="lt-LT" sz="2000" dirty="0">
              <a:solidFill>
                <a:srgbClr val="385D6D"/>
              </a:solidFill>
            </a:endParaRPr>
          </a:p>
          <a:p>
            <a:pPr marL="342900" indent="-342900">
              <a:buClr>
                <a:srgbClr val="F25927"/>
              </a:buClr>
              <a:buFont typeface="Wingdings" panose="05000000000000000000" pitchFamily="2" charset="2"/>
              <a:buChar char="ü"/>
            </a:pPr>
            <a:r>
              <a:rPr lang="lt-LT" sz="2000" dirty="0">
                <a:solidFill>
                  <a:srgbClr val="385D6D"/>
                </a:solidFill>
              </a:rPr>
              <a:t>Nepildykite atskirų ataskaitų kiekvienam partneriui</a:t>
            </a:r>
            <a:r>
              <a:rPr lang="en-US" sz="2000" dirty="0">
                <a:solidFill>
                  <a:srgbClr val="385D6D"/>
                </a:solidFill>
              </a:rPr>
              <a:t>.</a:t>
            </a:r>
            <a:endParaRPr lang="lt-LT" sz="2000" dirty="0">
              <a:solidFill>
                <a:srgbClr val="385D6D"/>
              </a:solidFill>
            </a:endParaRPr>
          </a:p>
          <a:p>
            <a:pPr marL="342900" indent="-342900">
              <a:buClr>
                <a:srgbClr val="F25927"/>
              </a:buClr>
              <a:buFont typeface="Wingdings" panose="05000000000000000000" pitchFamily="2" charset="2"/>
              <a:buChar char="ü"/>
            </a:pPr>
            <a:r>
              <a:rPr lang="lt-LT" sz="2000" dirty="0">
                <a:solidFill>
                  <a:srgbClr val="385D6D"/>
                </a:solidFill>
              </a:rPr>
              <a:t>Nelaukite paskutinės minutės, ypač kai yra reikalinga Sekretoriato pagalba.</a:t>
            </a:r>
            <a:endParaRPr lang="en-US" sz="2000" dirty="0">
              <a:solidFill>
                <a:srgbClr val="385D6D"/>
              </a:solidFill>
            </a:endParaRPr>
          </a:p>
        </p:txBody>
      </p:sp>
      <p:sp>
        <p:nvSpPr>
          <p:cNvPr id="9" name="TextBox 8">
            <a:extLst>
              <a:ext uri="{FF2B5EF4-FFF2-40B4-BE49-F238E27FC236}">
                <a16:creationId xmlns:a16="http://schemas.microsoft.com/office/drawing/2014/main" id="{07930BC8-B2A7-4B82-9A0A-B975C6CA652D}"/>
              </a:ext>
            </a:extLst>
          </p:cNvPr>
          <p:cNvSpPr txBox="1"/>
          <p:nvPr/>
        </p:nvSpPr>
        <p:spPr>
          <a:xfrm>
            <a:off x="4718538" y="4836665"/>
            <a:ext cx="4419600" cy="584775"/>
          </a:xfrm>
          <a:prstGeom prst="rect">
            <a:avLst/>
          </a:prstGeom>
          <a:noFill/>
        </p:spPr>
        <p:txBody>
          <a:bodyPr wrap="square" rtlCol="0">
            <a:spAutoFit/>
          </a:bodyPr>
          <a:lstStyle/>
          <a:p>
            <a:pPr algn="just"/>
            <a:r>
              <a:rPr lang="en-US" dirty="0">
                <a:solidFill>
                  <a:srgbClr val="F59121"/>
                </a:solidFill>
              </a:rPr>
              <a:t>* </a:t>
            </a:r>
            <a:r>
              <a:rPr lang="en-US" dirty="0" err="1">
                <a:solidFill>
                  <a:srgbClr val="F59121"/>
                </a:solidFill>
              </a:rPr>
              <a:t>Instr</a:t>
            </a:r>
            <a:r>
              <a:rPr lang="lt-LT" dirty="0" err="1">
                <a:solidFill>
                  <a:srgbClr val="F59121"/>
                </a:solidFill>
              </a:rPr>
              <a:t>ukcijos</a:t>
            </a:r>
            <a:r>
              <a:rPr lang="lt-LT" dirty="0">
                <a:solidFill>
                  <a:srgbClr val="F59121"/>
                </a:solidFill>
              </a:rPr>
              <a:t> dėl pažangos ir galutinės ataskaitos pildymo bus paskelbtos greitu metu</a:t>
            </a:r>
            <a:r>
              <a:rPr lang="en-US" dirty="0">
                <a:solidFill>
                  <a:srgbClr val="F59121"/>
                </a:solidFill>
              </a:rPr>
              <a:t>!</a:t>
            </a:r>
          </a:p>
        </p:txBody>
      </p:sp>
    </p:spTree>
    <p:extLst>
      <p:ext uri="{BB962C8B-B14F-4D97-AF65-F5344CB8AC3E}">
        <p14:creationId xmlns:p14="http://schemas.microsoft.com/office/powerpoint/2010/main" val="4744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DD911-DCE1-412C-87B9-DAF656AEEBC3}"/>
              </a:ext>
            </a:extLst>
          </p:cNvPr>
          <p:cNvSpPr>
            <a:spLocks noGrp="1"/>
          </p:cNvSpPr>
          <p:nvPr>
            <p:ph type="sldNum" idx="12"/>
          </p:nvPr>
        </p:nvSpPr>
        <p:spPr/>
        <p:txBody>
          <a:bodyPr/>
          <a:lstStyle/>
          <a:p>
            <a:pPr algn="r"/>
            <a:fld id="{BFC69D44-8109-4B4C-A4CF-7923E8F8B211}" type="slidenum">
              <a:rPr lang="en-US" smtClean="0"/>
              <a:pPr algn="r"/>
              <a:t>33</a:t>
            </a:fld>
            <a:endParaRPr lang="en-US" dirty="0"/>
          </a:p>
        </p:txBody>
      </p:sp>
      <p:sp>
        <p:nvSpPr>
          <p:cNvPr id="3" name="Text Placeholder 2">
            <a:extLst>
              <a:ext uri="{FF2B5EF4-FFF2-40B4-BE49-F238E27FC236}">
                <a16:creationId xmlns:a16="http://schemas.microsoft.com/office/drawing/2014/main" id="{559CF90C-EC65-44F2-BBF7-3ADD805DB1D4}"/>
              </a:ext>
            </a:extLst>
          </p:cNvPr>
          <p:cNvSpPr>
            <a:spLocks noGrp="1"/>
          </p:cNvSpPr>
          <p:nvPr>
            <p:ph type="body"/>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800" dirty="0">
                <a:solidFill>
                  <a:srgbClr val="385D6D"/>
                </a:solidFill>
                <a:latin typeface="+mn-lt"/>
                <a:ea typeface="+mn-ea"/>
                <a:cs typeface="+mn-cs"/>
              </a:rPr>
              <a:t>eni-cbc.eu/</a:t>
            </a:r>
            <a:r>
              <a:rPr lang="en-US" sz="1800" dirty="0" err="1">
                <a:solidFill>
                  <a:srgbClr val="385D6D"/>
                </a:solidFill>
                <a:latin typeface="+mn-lt"/>
                <a:ea typeface="+mn-ea"/>
                <a:cs typeface="+mn-cs"/>
              </a:rPr>
              <a:t>llb</a:t>
            </a:r>
            <a:r>
              <a:rPr lang="en-US" sz="1800" dirty="0">
                <a:solidFill>
                  <a:srgbClr val="385D6D"/>
                </a:solidFill>
                <a:latin typeface="+mn-lt"/>
                <a:ea typeface="+mn-ea"/>
                <a:cs typeface="+mn-cs"/>
              </a:rPr>
              <a:t> – </a:t>
            </a:r>
            <a:r>
              <a:rPr lang="lt-LT" sz="1800" dirty="0">
                <a:solidFill>
                  <a:srgbClr val="385D6D"/>
                </a:solidFill>
                <a:latin typeface="+mn-lt"/>
                <a:ea typeface="+mn-ea"/>
                <a:cs typeface="+mn-cs"/>
              </a:rPr>
              <a:t>Projektų vykdytojams</a:t>
            </a:r>
            <a:r>
              <a:rPr lang="en-US" sz="1800" dirty="0">
                <a:solidFill>
                  <a:srgbClr val="385D6D"/>
                </a:solidFill>
                <a:latin typeface="+mn-lt"/>
                <a:ea typeface="+mn-ea"/>
                <a:cs typeface="+mn-cs"/>
              </a:rPr>
              <a:t> – </a:t>
            </a:r>
            <a:r>
              <a:rPr lang="lt-LT" sz="1800" dirty="0">
                <a:solidFill>
                  <a:srgbClr val="385D6D"/>
                </a:solidFill>
                <a:latin typeface="+mn-lt"/>
                <a:ea typeface="+mn-ea"/>
                <a:cs typeface="+mn-cs"/>
              </a:rPr>
              <a:t>viešinimas, informavimas ir komunikacija</a:t>
            </a:r>
            <a:endParaRPr lang="en-US" sz="1800" dirty="0">
              <a:solidFill>
                <a:srgbClr val="385D6D"/>
              </a:solidFill>
              <a:latin typeface="+mn-lt"/>
              <a:ea typeface="+mn-ea"/>
              <a:cs typeface="+mn-cs"/>
            </a:endParaRPr>
          </a:p>
        </p:txBody>
      </p:sp>
      <p:sp>
        <p:nvSpPr>
          <p:cNvPr id="4" name="Title 3">
            <a:extLst>
              <a:ext uri="{FF2B5EF4-FFF2-40B4-BE49-F238E27FC236}">
                <a16:creationId xmlns:a16="http://schemas.microsoft.com/office/drawing/2014/main" id="{8E5BE80A-EA50-4BB4-8074-93859351A2E7}"/>
              </a:ext>
            </a:extLst>
          </p:cNvPr>
          <p:cNvSpPr>
            <a:spLocks noGrp="1"/>
          </p:cNvSpPr>
          <p:nvPr>
            <p:ph type="title" idx="13"/>
          </p:nvPr>
        </p:nvSpPr>
        <p:spPr>
          <a:xfrm>
            <a:off x="3733800" y="331600"/>
            <a:ext cx="5181172" cy="609723"/>
          </a:xfrm>
        </p:spPr>
        <p:txBody>
          <a:bodyPr/>
          <a:lstStyle/>
          <a:p>
            <a:r>
              <a:rPr lang="lt-LT" sz="2700" dirty="0">
                <a:solidFill>
                  <a:srgbClr val="385D6D"/>
                </a:solidFill>
              </a:rPr>
              <a:t>Viešinimo reikalavimai </a:t>
            </a:r>
            <a:r>
              <a:rPr lang="en-US" sz="2700" dirty="0">
                <a:solidFill>
                  <a:srgbClr val="385D6D"/>
                </a:solidFill>
              </a:rPr>
              <a:t>I</a:t>
            </a:r>
          </a:p>
        </p:txBody>
      </p:sp>
      <p:pic>
        <p:nvPicPr>
          <p:cNvPr id="6" name="Picture 5">
            <a:extLst>
              <a:ext uri="{FF2B5EF4-FFF2-40B4-BE49-F238E27FC236}">
                <a16:creationId xmlns:a16="http://schemas.microsoft.com/office/drawing/2014/main" id="{7E9E0EF5-DC03-4CF6-B45A-D755751008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4759" y="2383536"/>
            <a:ext cx="5754481" cy="2090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1085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D47AF2-F9E6-4B32-9039-A936CA01CB46}"/>
              </a:ext>
            </a:extLst>
          </p:cNvPr>
          <p:cNvSpPr>
            <a:spLocks noGrp="1"/>
          </p:cNvSpPr>
          <p:nvPr>
            <p:ph type="sldNum" idx="12"/>
          </p:nvPr>
        </p:nvSpPr>
        <p:spPr/>
        <p:txBody>
          <a:bodyPr/>
          <a:lstStyle/>
          <a:p>
            <a:pPr algn="r"/>
            <a:fld id="{BFC69D44-8109-4B4C-A4CF-7923E8F8B211}" type="slidenum">
              <a:rPr lang="en-US" smtClean="0"/>
              <a:pPr algn="r"/>
              <a:t>34</a:t>
            </a:fld>
            <a:endParaRPr lang="en-US" dirty="0"/>
          </a:p>
        </p:txBody>
      </p:sp>
      <p:sp>
        <p:nvSpPr>
          <p:cNvPr id="3" name="Text Placeholder 2">
            <a:extLst>
              <a:ext uri="{FF2B5EF4-FFF2-40B4-BE49-F238E27FC236}">
                <a16:creationId xmlns:a16="http://schemas.microsoft.com/office/drawing/2014/main" id="{0673F6A7-8A70-4DFD-A3A5-D873567E665E}"/>
              </a:ext>
            </a:extLst>
          </p:cNvPr>
          <p:cNvSpPr>
            <a:spLocks noGrp="1"/>
          </p:cNvSpPr>
          <p:nvPr>
            <p:ph type="body"/>
          </p:nvPr>
        </p:nvSpPr>
        <p:spPr>
          <a:xfrm>
            <a:off x="381000" y="1524000"/>
            <a:ext cx="8002077" cy="4267200"/>
          </a:xfrm>
        </p:spPr>
        <p:txBody>
          <a:bodyPr/>
          <a:lstStyle/>
          <a:p>
            <a:pPr marL="342900" indent="-342900">
              <a:buClr>
                <a:srgbClr val="F59121"/>
              </a:buClr>
              <a:buFont typeface="Wingdings" panose="05000000000000000000" pitchFamily="2" charset="2"/>
              <a:buChar char="ü"/>
            </a:pPr>
            <a:r>
              <a:rPr lang="lt-LT" dirty="0">
                <a:solidFill>
                  <a:srgbClr val="385D6D"/>
                </a:solidFill>
                <a:latin typeface="+mn-lt"/>
              </a:rPr>
              <a:t>Publikuoti bent po 2 straipsnius spaudoje</a:t>
            </a:r>
            <a:r>
              <a:rPr lang="en-US" dirty="0">
                <a:solidFill>
                  <a:srgbClr val="385D6D"/>
                </a:solidFill>
                <a:latin typeface="+mn-lt"/>
              </a:rPr>
              <a:t>/ internet</a:t>
            </a:r>
            <a:r>
              <a:rPr lang="lt-LT" dirty="0">
                <a:solidFill>
                  <a:srgbClr val="385D6D"/>
                </a:solidFill>
                <a:latin typeface="+mn-lt"/>
              </a:rPr>
              <a:t>o žiniasklaidos portaluose</a:t>
            </a:r>
            <a:endParaRPr lang="en-US" dirty="0">
              <a:solidFill>
                <a:srgbClr val="385D6D"/>
              </a:solidFill>
              <a:latin typeface="+mn-lt"/>
            </a:endParaRPr>
          </a:p>
          <a:p>
            <a:pPr marL="342900" indent="-342900">
              <a:buClr>
                <a:srgbClr val="F59121"/>
              </a:buClr>
              <a:buFont typeface="Wingdings" panose="05000000000000000000" pitchFamily="2" charset="2"/>
              <a:buChar char="ü"/>
            </a:pPr>
            <a:r>
              <a:rPr lang="en-US" dirty="0" err="1">
                <a:solidFill>
                  <a:srgbClr val="385D6D"/>
                </a:solidFill>
                <a:latin typeface="+mn-lt"/>
              </a:rPr>
              <a:t>Publikuoti</a:t>
            </a:r>
            <a:r>
              <a:rPr lang="en-US" dirty="0">
                <a:solidFill>
                  <a:srgbClr val="385D6D"/>
                </a:solidFill>
                <a:latin typeface="+mn-lt"/>
              </a:rPr>
              <a:t> </a:t>
            </a:r>
            <a:r>
              <a:rPr lang="en-US" dirty="0" err="1">
                <a:solidFill>
                  <a:srgbClr val="385D6D"/>
                </a:solidFill>
                <a:latin typeface="+mn-lt"/>
              </a:rPr>
              <a:t>informacij</a:t>
            </a:r>
            <a:r>
              <a:rPr lang="lt-LT" dirty="0">
                <a:solidFill>
                  <a:srgbClr val="385D6D"/>
                </a:solidFill>
                <a:latin typeface="+mn-lt"/>
              </a:rPr>
              <a:t>ą</a:t>
            </a:r>
            <a:r>
              <a:rPr lang="en-US" dirty="0">
                <a:solidFill>
                  <a:srgbClr val="385D6D"/>
                </a:solidFill>
                <a:latin typeface="+mn-lt"/>
              </a:rPr>
              <a:t> </a:t>
            </a:r>
            <a:r>
              <a:rPr lang="en-US" dirty="0" err="1">
                <a:solidFill>
                  <a:srgbClr val="385D6D"/>
                </a:solidFill>
                <a:latin typeface="+mn-lt"/>
              </a:rPr>
              <a:t>partneri</a:t>
            </a:r>
            <a:r>
              <a:rPr lang="lt-LT" dirty="0">
                <a:solidFill>
                  <a:srgbClr val="385D6D"/>
                </a:solidFill>
                <a:latin typeface="+mn-lt"/>
              </a:rPr>
              <a:t>ų interneto svetainėse</a:t>
            </a:r>
            <a:endParaRPr lang="en-US" dirty="0">
              <a:solidFill>
                <a:srgbClr val="385D6D"/>
              </a:solidFill>
              <a:latin typeface="+mn-lt"/>
            </a:endParaRPr>
          </a:p>
          <a:p>
            <a:pPr marL="342900" indent="-342900">
              <a:buClr>
                <a:srgbClr val="F59121"/>
              </a:buClr>
              <a:buFont typeface="Wingdings" panose="05000000000000000000" pitchFamily="2" charset="2"/>
              <a:buChar char="ü"/>
            </a:pPr>
            <a:r>
              <a:rPr lang="lt-LT">
                <a:solidFill>
                  <a:srgbClr val="385D6D"/>
                </a:solidFill>
                <a:latin typeface="+mn-lt"/>
              </a:rPr>
              <a:t>Pakabinti informacinius </a:t>
            </a:r>
            <a:r>
              <a:rPr lang="lt-LT" dirty="0">
                <a:solidFill>
                  <a:srgbClr val="385D6D"/>
                </a:solidFill>
                <a:latin typeface="+mn-lt"/>
              </a:rPr>
              <a:t>plakatus partnerių patalpose</a:t>
            </a:r>
            <a:endParaRPr lang="en-US" dirty="0">
              <a:solidFill>
                <a:srgbClr val="385D6D"/>
              </a:solidFill>
              <a:latin typeface="+mn-lt"/>
            </a:endParaRPr>
          </a:p>
          <a:p>
            <a:pPr marL="342900" indent="-342900">
              <a:buClr>
                <a:srgbClr val="F59121"/>
              </a:buClr>
              <a:buFont typeface="Wingdings" panose="05000000000000000000" pitchFamily="2" charset="2"/>
              <a:buChar char="ü"/>
            </a:pPr>
            <a:r>
              <a:rPr lang="lt-LT" dirty="0">
                <a:solidFill>
                  <a:srgbClr val="385D6D"/>
                </a:solidFill>
                <a:latin typeface="+mn-lt"/>
              </a:rPr>
              <a:t>Teikti </a:t>
            </a:r>
            <a:r>
              <a:rPr lang="en-US" dirty="0">
                <a:solidFill>
                  <a:srgbClr val="385D6D"/>
                </a:solidFill>
                <a:latin typeface="+mn-lt"/>
              </a:rPr>
              <a:t>JTS</a:t>
            </a:r>
            <a:r>
              <a:rPr lang="lt-LT" dirty="0">
                <a:solidFill>
                  <a:srgbClr val="385D6D"/>
                </a:solidFill>
                <a:latin typeface="+mn-lt"/>
              </a:rPr>
              <a:t> straipsnių ir kt. pasirodymų žiniasklaidoje kopijas ne vėliau kaip per 5 dienas</a:t>
            </a:r>
            <a:endParaRPr lang="en-US" dirty="0">
              <a:solidFill>
                <a:srgbClr val="385D6D"/>
              </a:solidFill>
              <a:latin typeface="+mn-lt"/>
            </a:endParaRPr>
          </a:p>
          <a:p>
            <a:pPr marL="342900" indent="-342900">
              <a:buClr>
                <a:srgbClr val="F59121"/>
              </a:buClr>
              <a:buFont typeface="Wingdings" panose="05000000000000000000" pitchFamily="2" charset="2"/>
              <a:buChar char="ü"/>
            </a:pPr>
            <a:r>
              <a:rPr lang="lt-LT" dirty="0">
                <a:solidFill>
                  <a:srgbClr val="385D6D"/>
                </a:solidFill>
                <a:latin typeface="+mn-lt"/>
              </a:rPr>
              <a:t>Informuoti </a:t>
            </a:r>
            <a:r>
              <a:rPr lang="en-US" dirty="0">
                <a:solidFill>
                  <a:srgbClr val="385D6D"/>
                </a:solidFill>
                <a:latin typeface="+mn-lt"/>
              </a:rPr>
              <a:t>JTS </a:t>
            </a:r>
            <a:r>
              <a:rPr lang="lt-LT" dirty="0">
                <a:solidFill>
                  <a:srgbClr val="385D6D"/>
                </a:solidFill>
                <a:latin typeface="+mn-lt"/>
              </a:rPr>
              <a:t>apie projekto renginius ne </a:t>
            </a:r>
          </a:p>
          <a:p>
            <a:pPr>
              <a:buClr>
                <a:srgbClr val="F59121"/>
              </a:buClr>
            </a:pPr>
            <a:r>
              <a:rPr lang="lt-LT" dirty="0">
                <a:solidFill>
                  <a:srgbClr val="385D6D"/>
                </a:solidFill>
                <a:latin typeface="+mn-lt"/>
              </a:rPr>
              <a:t>     vėliau kaip prieš </a:t>
            </a:r>
            <a:r>
              <a:rPr lang="en-US" dirty="0">
                <a:solidFill>
                  <a:srgbClr val="385D6D"/>
                </a:solidFill>
                <a:latin typeface="+mn-lt"/>
              </a:rPr>
              <a:t>10 d</a:t>
            </a:r>
            <a:r>
              <a:rPr lang="lt-LT" dirty="0">
                <a:solidFill>
                  <a:srgbClr val="385D6D"/>
                </a:solidFill>
                <a:latin typeface="+mn-lt"/>
              </a:rPr>
              <a:t>ienų</a:t>
            </a:r>
            <a:endParaRPr lang="en-US" dirty="0">
              <a:solidFill>
                <a:srgbClr val="385D6D"/>
              </a:solidFill>
              <a:latin typeface="+mn-lt"/>
            </a:endParaRPr>
          </a:p>
          <a:p>
            <a:pPr marL="342900" indent="-342900">
              <a:buClr>
                <a:srgbClr val="F59121"/>
              </a:buClr>
              <a:buFont typeface="Wingdings" panose="05000000000000000000" pitchFamily="2" charset="2"/>
              <a:buChar char="ü"/>
            </a:pPr>
            <a:r>
              <a:rPr lang="en-US" dirty="0">
                <a:solidFill>
                  <a:srgbClr val="385D6D"/>
                </a:solidFill>
                <a:latin typeface="+mn-lt"/>
              </a:rPr>
              <a:t>#</a:t>
            </a:r>
            <a:r>
              <a:rPr lang="en-US" dirty="0" err="1">
                <a:solidFill>
                  <a:srgbClr val="385D6D"/>
                </a:solidFill>
                <a:latin typeface="+mn-lt"/>
              </a:rPr>
              <a:t>latvialithuaniabelarus</a:t>
            </a:r>
            <a:r>
              <a:rPr lang="en-US" dirty="0">
                <a:solidFill>
                  <a:srgbClr val="385D6D"/>
                </a:solidFill>
                <a:latin typeface="+mn-lt"/>
              </a:rPr>
              <a:t> </a:t>
            </a:r>
          </a:p>
          <a:p>
            <a:pPr marL="342900" indent="-342900">
              <a:buClr>
                <a:srgbClr val="F59121"/>
              </a:buClr>
              <a:buFont typeface="Wingdings" panose="05000000000000000000" pitchFamily="2" charset="2"/>
              <a:buChar char="ü"/>
            </a:pPr>
            <a:r>
              <a:rPr lang="en-US" dirty="0">
                <a:solidFill>
                  <a:srgbClr val="385D6D"/>
                </a:solidFill>
                <a:latin typeface="+mn-lt"/>
              </a:rPr>
              <a:t>#</a:t>
            </a:r>
            <a:r>
              <a:rPr lang="en-US" dirty="0" err="1">
                <a:solidFill>
                  <a:srgbClr val="385D6D"/>
                </a:solidFill>
                <a:latin typeface="+mn-lt"/>
              </a:rPr>
              <a:t>lvltby</a:t>
            </a:r>
            <a:endParaRPr lang="en-US" dirty="0">
              <a:solidFill>
                <a:srgbClr val="385D6D"/>
              </a:solidFill>
              <a:latin typeface="+mn-lt"/>
            </a:endParaRPr>
          </a:p>
          <a:p>
            <a:pPr marL="342900" indent="-342900">
              <a:buClr>
                <a:srgbClr val="F59121"/>
              </a:buClr>
              <a:buFont typeface="Wingdings" panose="05000000000000000000" pitchFamily="2" charset="2"/>
              <a:buChar char="ü"/>
            </a:pPr>
            <a:r>
              <a:rPr lang="en-US" dirty="0">
                <a:solidFill>
                  <a:srgbClr val="385D6D"/>
                </a:solidFill>
                <a:latin typeface="+mn-lt"/>
              </a:rPr>
              <a:t>#</a:t>
            </a:r>
            <a:r>
              <a:rPr lang="en-US" dirty="0" err="1">
                <a:solidFill>
                  <a:srgbClr val="385D6D"/>
                </a:solidFill>
                <a:latin typeface="+mn-lt"/>
              </a:rPr>
              <a:t>EUinmyRegion</a:t>
            </a:r>
            <a:endParaRPr lang="en-US" dirty="0">
              <a:solidFill>
                <a:srgbClr val="385D6D"/>
              </a:solidFill>
              <a:latin typeface="+mn-lt"/>
            </a:endParaRPr>
          </a:p>
          <a:p>
            <a:pPr>
              <a:buClr>
                <a:srgbClr val="FF0000"/>
              </a:buClr>
            </a:pPr>
            <a:endParaRPr lang="en-US" dirty="0"/>
          </a:p>
        </p:txBody>
      </p:sp>
      <p:sp>
        <p:nvSpPr>
          <p:cNvPr id="4" name="Title 3">
            <a:extLst>
              <a:ext uri="{FF2B5EF4-FFF2-40B4-BE49-F238E27FC236}">
                <a16:creationId xmlns:a16="http://schemas.microsoft.com/office/drawing/2014/main" id="{75E2FE0E-2901-4185-964D-93B6AA02E0D4}"/>
              </a:ext>
            </a:extLst>
          </p:cNvPr>
          <p:cNvSpPr>
            <a:spLocks noGrp="1"/>
          </p:cNvSpPr>
          <p:nvPr>
            <p:ph type="title" idx="13"/>
          </p:nvPr>
        </p:nvSpPr>
        <p:spPr>
          <a:xfrm>
            <a:off x="3429000" y="442634"/>
            <a:ext cx="5486400" cy="609723"/>
          </a:xfrm>
        </p:spPr>
        <p:txBody>
          <a:bodyPr/>
          <a:lstStyle/>
          <a:p>
            <a:r>
              <a:rPr lang="lt-LT" sz="2700" dirty="0">
                <a:solidFill>
                  <a:srgbClr val="385D6D"/>
                </a:solidFill>
              </a:rPr>
              <a:t>Viešinimo reikalavimai </a:t>
            </a:r>
            <a:r>
              <a:rPr lang="en-US" sz="2700" dirty="0">
                <a:solidFill>
                  <a:srgbClr val="385D6D"/>
                </a:solidFill>
              </a:rPr>
              <a:t>II</a:t>
            </a:r>
            <a:br>
              <a:rPr lang="en-US" sz="2700" dirty="0">
                <a:solidFill>
                  <a:srgbClr val="385D6D"/>
                </a:solidFill>
              </a:rPr>
            </a:br>
            <a:r>
              <a:rPr lang="lt-LT" sz="2700" dirty="0">
                <a:solidFill>
                  <a:srgbClr val="385D6D"/>
                </a:solidFill>
              </a:rPr>
              <a:t>Kiekvienam paramos gavėjui</a:t>
            </a:r>
            <a:r>
              <a:rPr lang="en-US" sz="2700" dirty="0">
                <a:solidFill>
                  <a:srgbClr val="385D6D"/>
                </a:solidFill>
              </a:rPr>
              <a:t>:</a:t>
            </a:r>
            <a:endParaRPr lang="en-US" sz="2700" dirty="0"/>
          </a:p>
        </p:txBody>
      </p:sp>
      <p:pic>
        <p:nvPicPr>
          <p:cNvPr id="7" name="Picture 6">
            <a:extLst>
              <a:ext uri="{FF2B5EF4-FFF2-40B4-BE49-F238E27FC236}">
                <a16:creationId xmlns:a16="http://schemas.microsoft.com/office/drawing/2014/main" id="{F8A26065-395C-47CB-84A7-07BD0C01CD8A}"/>
              </a:ext>
            </a:extLst>
          </p:cNvPr>
          <p:cNvPicPr>
            <a:picLocks noChangeAspect="1"/>
          </p:cNvPicPr>
          <p:nvPr/>
        </p:nvPicPr>
        <p:blipFill rotWithShape="1">
          <a:blip r:embed="rId3">
            <a:extLst>
              <a:ext uri="{28A0092B-C50C-407E-A947-70E740481C1C}">
                <a14:useLocalDpi xmlns:a14="http://schemas.microsoft.com/office/drawing/2010/main" val="0"/>
              </a:ext>
            </a:extLst>
          </a:blip>
          <a:srcRect l="52500"/>
          <a:stretch/>
        </p:blipFill>
        <p:spPr>
          <a:xfrm>
            <a:off x="6668577" y="3657600"/>
            <a:ext cx="3429000" cy="2537912"/>
          </a:xfrm>
          <a:prstGeom prst="rect">
            <a:avLst/>
          </a:prstGeom>
        </p:spPr>
      </p:pic>
    </p:spTree>
    <p:extLst>
      <p:ext uri="{BB962C8B-B14F-4D97-AF65-F5344CB8AC3E}">
        <p14:creationId xmlns:p14="http://schemas.microsoft.com/office/powerpoint/2010/main" val="1379281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89FB4-D909-451A-ACC9-5CBB76289117}"/>
              </a:ext>
            </a:extLst>
          </p:cNvPr>
          <p:cNvSpPr>
            <a:spLocks noGrp="1"/>
          </p:cNvSpPr>
          <p:nvPr>
            <p:ph type="sldNum" idx="12"/>
          </p:nvPr>
        </p:nvSpPr>
        <p:spPr/>
        <p:txBody>
          <a:bodyPr/>
          <a:lstStyle/>
          <a:p>
            <a:pPr algn="r"/>
            <a:fld id="{BFC69D44-8109-4B4C-A4CF-7923E8F8B211}" type="slidenum">
              <a:rPr lang="en-US" smtClean="0"/>
              <a:pPr algn="r"/>
              <a:t>35</a:t>
            </a:fld>
            <a:endParaRPr lang="en-US" dirty="0"/>
          </a:p>
        </p:txBody>
      </p:sp>
      <p:sp>
        <p:nvSpPr>
          <p:cNvPr id="4" name="Title 3">
            <a:extLst>
              <a:ext uri="{FF2B5EF4-FFF2-40B4-BE49-F238E27FC236}">
                <a16:creationId xmlns:a16="http://schemas.microsoft.com/office/drawing/2014/main" id="{A33DED70-1750-49BC-A7D4-4366ACE18448}"/>
              </a:ext>
            </a:extLst>
          </p:cNvPr>
          <p:cNvSpPr>
            <a:spLocks noGrp="1"/>
          </p:cNvSpPr>
          <p:nvPr>
            <p:ph type="title" idx="13"/>
          </p:nvPr>
        </p:nvSpPr>
        <p:spPr>
          <a:xfrm>
            <a:off x="3657600" y="152307"/>
            <a:ext cx="5181172" cy="609723"/>
          </a:xfrm>
        </p:spPr>
        <p:txBody>
          <a:bodyPr/>
          <a:lstStyle/>
          <a:p>
            <a:r>
              <a:rPr lang="lt-LT" sz="2700" dirty="0">
                <a:solidFill>
                  <a:srgbClr val="8BC441"/>
                </a:solidFill>
              </a:rPr>
              <a:t>Ką galima </a:t>
            </a:r>
            <a:r>
              <a:rPr lang="lt-LT" sz="2700" dirty="0">
                <a:solidFill>
                  <a:srgbClr val="385D6D"/>
                </a:solidFill>
              </a:rPr>
              <a:t>ir </a:t>
            </a:r>
            <a:r>
              <a:rPr lang="lt-LT" sz="2700" dirty="0">
                <a:solidFill>
                  <a:srgbClr val="F25927"/>
                </a:solidFill>
              </a:rPr>
              <a:t>ko negalima </a:t>
            </a:r>
            <a:r>
              <a:rPr lang="lt-LT" sz="2700" dirty="0">
                <a:solidFill>
                  <a:srgbClr val="385D6D"/>
                </a:solidFill>
              </a:rPr>
              <a:t>daryti</a:t>
            </a:r>
            <a:endParaRPr lang="en-US" sz="2700" dirty="0"/>
          </a:p>
        </p:txBody>
      </p:sp>
      <p:sp>
        <p:nvSpPr>
          <p:cNvPr id="5" name="TextBox 5">
            <a:extLst>
              <a:ext uri="{FF2B5EF4-FFF2-40B4-BE49-F238E27FC236}">
                <a16:creationId xmlns:a16="http://schemas.microsoft.com/office/drawing/2014/main" id="{C9F599E5-5E50-429B-9330-C79001607FE1}"/>
              </a:ext>
            </a:extLst>
          </p:cNvPr>
          <p:cNvSpPr txBox="1"/>
          <p:nvPr/>
        </p:nvSpPr>
        <p:spPr>
          <a:xfrm>
            <a:off x="239221" y="1447800"/>
            <a:ext cx="3886200" cy="2246769"/>
          </a:xfrm>
          <a:prstGeom prst="rect">
            <a:avLst/>
          </a:prstGeom>
          <a:noFill/>
          <a:ln w="28575">
            <a:solidFill>
              <a:srgbClr val="8BC441"/>
            </a:solidFill>
          </a:ln>
        </p:spPr>
        <p:txBody>
          <a:bodyPr wrap="square" rtlCol="0">
            <a:spAutoFit/>
          </a:bodyPr>
          <a:lst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a:lstStyle>
          <a:p>
            <a:pPr marL="342900" indent="-342900" algn="just">
              <a:buClr>
                <a:srgbClr val="8BC441"/>
              </a:buClr>
              <a:buFont typeface="Wingdings" panose="05000000000000000000" pitchFamily="2" charset="2"/>
              <a:buChar char="ü"/>
            </a:pPr>
            <a:r>
              <a:rPr lang="lt-LT" sz="2000" dirty="0">
                <a:solidFill>
                  <a:srgbClr val="385D6D"/>
                </a:solidFill>
              </a:rPr>
              <a:t>Konsultuotis su </a:t>
            </a:r>
            <a:r>
              <a:rPr lang="en-US" sz="2000" dirty="0">
                <a:solidFill>
                  <a:srgbClr val="385D6D"/>
                </a:solidFill>
              </a:rPr>
              <a:t>JTS </a:t>
            </a:r>
            <a:r>
              <a:rPr lang="lt-LT" sz="2000" dirty="0">
                <a:solidFill>
                  <a:srgbClr val="385D6D"/>
                </a:solidFill>
              </a:rPr>
              <a:t>prieš atliekant viešinimo veiklas ir suderinti maketus</a:t>
            </a:r>
            <a:endParaRPr lang="en-US" sz="300" dirty="0">
              <a:solidFill>
                <a:srgbClr val="385D6D"/>
              </a:solidFill>
            </a:endParaRPr>
          </a:p>
          <a:p>
            <a:pPr marL="342900" indent="-342900" algn="just">
              <a:buClr>
                <a:srgbClr val="8BC441"/>
              </a:buClr>
              <a:buFont typeface="Wingdings" panose="05000000000000000000" pitchFamily="2" charset="2"/>
              <a:buChar char="ü"/>
            </a:pPr>
            <a:r>
              <a:rPr lang="lt-LT" sz="2000" dirty="0">
                <a:solidFill>
                  <a:srgbClr val="385D6D"/>
                </a:solidFill>
              </a:rPr>
              <a:t>Fotografuoti projekto veiklas užtikrinant, kad nuotraukose matytųsi ES ir programos viešinimo elementai</a:t>
            </a:r>
            <a:endParaRPr lang="en-US" sz="2000" dirty="0">
              <a:solidFill>
                <a:srgbClr val="385D6D"/>
              </a:solidFill>
            </a:endParaRPr>
          </a:p>
        </p:txBody>
      </p:sp>
      <p:sp>
        <p:nvSpPr>
          <p:cNvPr id="6" name="TextBox 5">
            <a:extLst>
              <a:ext uri="{FF2B5EF4-FFF2-40B4-BE49-F238E27FC236}">
                <a16:creationId xmlns:a16="http://schemas.microsoft.com/office/drawing/2014/main" id="{9EC7BB56-0590-40CB-966D-6FB17B7A343D}"/>
              </a:ext>
            </a:extLst>
          </p:cNvPr>
          <p:cNvSpPr txBox="1"/>
          <p:nvPr/>
        </p:nvSpPr>
        <p:spPr>
          <a:xfrm>
            <a:off x="5018580" y="1447800"/>
            <a:ext cx="3886199" cy="3647152"/>
          </a:xfrm>
          <a:prstGeom prst="rect">
            <a:avLst/>
          </a:prstGeom>
          <a:noFill/>
          <a:ln w="19050">
            <a:solidFill>
              <a:srgbClr val="F59121"/>
            </a:solidFill>
          </a:ln>
        </p:spPr>
        <p:txBody>
          <a:bodyPr wrap="square" rtlCol="0">
            <a:spAutoFit/>
          </a:bodyPr>
          <a:lstStyle/>
          <a:p>
            <a:pPr marL="342900" indent="-342900" algn="just">
              <a:buClr>
                <a:srgbClr val="F25927"/>
              </a:buClr>
              <a:buFont typeface="Wingdings" panose="05000000000000000000" pitchFamily="2" charset="2"/>
              <a:buChar char="ü"/>
            </a:pPr>
            <a:r>
              <a:rPr lang="lt-LT" sz="2000" dirty="0">
                <a:solidFill>
                  <a:srgbClr val="385D6D"/>
                </a:solidFill>
              </a:rPr>
              <a:t>Apsiriboti tik minimaliais viešinimo reikalavimais</a:t>
            </a:r>
            <a:endParaRPr lang="en-US" sz="300" dirty="0">
              <a:solidFill>
                <a:srgbClr val="385D6D"/>
              </a:solidFill>
            </a:endParaRPr>
          </a:p>
          <a:p>
            <a:pPr marL="342900" indent="-342900" algn="just">
              <a:buClr>
                <a:srgbClr val="F25927"/>
              </a:buClr>
              <a:buFont typeface="Wingdings" panose="05000000000000000000" pitchFamily="2" charset="2"/>
              <a:buChar char="ü"/>
            </a:pPr>
            <a:r>
              <a:rPr lang="lt-LT" sz="2000" dirty="0">
                <a:solidFill>
                  <a:srgbClr val="385D6D"/>
                </a:solidFill>
              </a:rPr>
              <a:t>Siekti projekto matomumo neturint aiškios vizijos ir nežinant Jūsų tikslinės grupės</a:t>
            </a:r>
            <a:endParaRPr lang="en-US" sz="2000" dirty="0">
              <a:solidFill>
                <a:srgbClr val="385D6D"/>
              </a:solidFill>
            </a:endParaRPr>
          </a:p>
          <a:p>
            <a:pPr algn="just">
              <a:buClr>
                <a:srgbClr val="F25927"/>
              </a:buClr>
            </a:pPr>
            <a:endParaRPr lang="en-US" sz="300" dirty="0">
              <a:solidFill>
                <a:srgbClr val="385D6D"/>
              </a:solidFill>
            </a:endParaRPr>
          </a:p>
          <a:p>
            <a:pPr marL="342900" indent="-342900" algn="just">
              <a:buClr>
                <a:srgbClr val="F25927"/>
              </a:buClr>
              <a:buFont typeface="Wingdings" panose="05000000000000000000" pitchFamily="2" charset="2"/>
              <a:buChar char="ü"/>
            </a:pPr>
            <a:r>
              <a:rPr lang="lt-LT" sz="2000" dirty="0">
                <a:solidFill>
                  <a:srgbClr val="385D6D"/>
                </a:solidFill>
              </a:rPr>
              <a:t>Likti tamsiojoje pusėje </a:t>
            </a:r>
            <a:r>
              <a:rPr lang="en-US" sz="2000" dirty="0">
                <a:solidFill>
                  <a:srgbClr val="385D6D"/>
                </a:solidFill>
              </a:rPr>
              <a:t>– </a:t>
            </a:r>
            <a:r>
              <a:rPr lang="en-US" sz="2200" b="1" dirty="0" err="1">
                <a:solidFill>
                  <a:srgbClr val="385D6D"/>
                </a:solidFill>
              </a:rPr>
              <a:t>regist</a:t>
            </a:r>
            <a:r>
              <a:rPr lang="lt-LT" sz="2200" b="1" dirty="0" err="1">
                <a:solidFill>
                  <a:srgbClr val="385D6D"/>
                </a:solidFill>
              </a:rPr>
              <a:t>ruokitės</a:t>
            </a:r>
            <a:r>
              <a:rPr lang="lt-LT" sz="2200" b="1" dirty="0">
                <a:solidFill>
                  <a:srgbClr val="385D6D"/>
                </a:solidFill>
              </a:rPr>
              <a:t> į </a:t>
            </a:r>
            <a:r>
              <a:rPr lang="lt-LT" sz="2200" b="1" dirty="0" err="1">
                <a:solidFill>
                  <a:srgbClr val="385D6D"/>
                </a:solidFill>
              </a:rPr>
              <a:t>vebinarą</a:t>
            </a:r>
            <a:r>
              <a:rPr lang="lt-LT" sz="2200" b="1" dirty="0">
                <a:solidFill>
                  <a:srgbClr val="385D6D"/>
                </a:solidFill>
              </a:rPr>
              <a:t> komunikacijos klausimais 2020 m. birželio 9 d.</a:t>
            </a:r>
            <a:r>
              <a:rPr lang="ru-RU" sz="2200" b="1" dirty="0">
                <a:solidFill>
                  <a:srgbClr val="385D6D"/>
                </a:solidFill>
              </a:rPr>
              <a:t>!</a:t>
            </a:r>
            <a:endParaRPr lang="lv-LV" sz="2200" dirty="0">
              <a:solidFill>
                <a:srgbClr val="385D6D"/>
              </a:solidFill>
            </a:endParaRPr>
          </a:p>
        </p:txBody>
      </p:sp>
      <p:pic>
        <p:nvPicPr>
          <p:cNvPr id="8" name="Picture 7">
            <a:extLst>
              <a:ext uri="{FF2B5EF4-FFF2-40B4-BE49-F238E27FC236}">
                <a16:creationId xmlns:a16="http://schemas.microsoft.com/office/drawing/2014/main" id="{172DEA5B-1BC1-4F5A-8ADA-B9713E54C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5518">
            <a:off x="1817390" y="3169039"/>
            <a:ext cx="3680422" cy="4206196"/>
          </a:xfrm>
          <a:prstGeom prst="rect">
            <a:avLst/>
          </a:prstGeom>
        </p:spPr>
      </p:pic>
    </p:spTree>
    <p:extLst>
      <p:ext uri="{BB962C8B-B14F-4D97-AF65-F5344CB8AC3E}">
        <p14:creationId xmlns:p14="http://schemas.microsoft.com/office/powerpoint/2010/main" val="42178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r"/>
            <a:fld id="{BFC69D44-8109-4B4C-A4CF-7923E8F8B211}" type="slidenum">
              <a:rPr lang="en-US" smtClean="0"/>
              <a:pPr algn="r"/>
              <a:t>36</a:t>
            </a:fld>
            <a:endParaRPr lang="en-US" dirty="0"/>
          </a:p>
        </p:txBody>
      </p:sp>
      <p:sp>
        <p:nvSpPr>
          <p:cNvPr id="3" name="Content Placeholder 2"/>
          <p:cNvSpPr>
            <a:spLocks noGrp="1"/>
          </p:cNvSpPr>
          <p:nvPr>
            <p:ph idx="1"/>
          </p:nvPr>
        </p:nvSpPr>
        <p:spPr>
          <a:xfrm>
            <a:off x="342900" y="2590800"/>
            <a:ext cx="8458200" cy="990601"/>
          </a:xfrm>
        </p:spPr>
        <p:txBody>
          <a:bodyPr/>
          <a:lstStyle/>
          <a:p>
            <a:pPr algn="ctr"/>
            <a:r>
              <a:rPr lang="lv-LV" sz="3600" b="1" dirty="0">
                <a:solidFill>
                  <a:srgbClr val="385D6D"/>
                </a:solidFill>
              </a:rPr>
              <a:t>5. </a:t>
            </a:r>
            <a:r>
              <a:rPr lang="lv-LV" sz="3600" b="1" dirty="0">
                <a:solidFill>
                  <a:srgbClr val="385D6D"/>
                </a:solidFill>
                <a:latin typeface="+mn-lt"/>
              </a:rPr>
              <a:t>Projekto užbaigimas</a:t>
            </a:r>
            <a:endParaRPr lang="en-US" sz="3600" b="1" dirty="0">
              <a:solidFill>
                <a:srgbClr val="385D6D"/>
              </a:solidFill>
              <a:latin typeface="+mj-lt"/>
            </a:endParaRPr>
          </a:p>
        </p:txBody>
      </p:sp>
      <p:pic>
        <p:nvPicPr>
          <p:cNvPr id="5" name="Picture 4">
            <a:extLst>
              <a:ext uri="{FF2B5EF4-FFF2-40B4-BE49-F238E27FC236}">
                <a16:creationId xmlns:a16="http://schemas.microsoft.com/office/drawing/2014/main" id="{012A7714-2BC4-4306-A8D3-23D13243B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581401"/>
            <a:ext cx="3094007" cy="3346579"/>
          </a:xfrm>
          <a:prstGeom prst="rect">
            <a:avLst/>
          </a:prstGeom>
        </p:spPr>
      </p:pic>
    </p:spTree>
    <p:extLst>
      <p:ext uri="{BB962C8B-B14F-4D97-AF65-F5344CB8AC3E}">
        <p14:creationId xmlns:p14="http://schemas.microsoft.com/office/powerpoint/2010/main" val="383566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861D-BBD5-4F5B-9F2B-1807FEE5F78F}"/>
              </a:ext>
            </a:extLst>
          </p:cNvPr>
          <p:cNvSpPr>
            <a:spLocks noGrp="1"/>
          </p:cNvSpPr>
          <p:nvPr>
            <p:ph type="sldNum" idx="12"/>
          </p:nvPr>
        </p:nvSpPr>
        <p:spPr/>
        <p:txBody>
          <a:bodyPr/>
          <a:lstStyle/>
          <a:p>
            <a:pPr algn="r"/>
            <a:fld id="{BFC69D44-8109-4B4C-A4CF-7923E8F8B211}" type="slidenum">
              <a:rPr lang="en-US" smtClean="0"/>
              <a:pPr algn="r"/>
              <a:t>37</a:t>
            </a:fld>
            <a:endParaRPr lang="en-US" dirty="0"/>
          </a:p>
        </p:txBody>
      </p:sp>
      <p:sp>
        <p:nvSpPr>
          <p:cNvPr id="3" name="Content Placeholder 2">
            <a:extLst>
              <a:ext uri="{FF2B5EF4-FFF2-40B4-BE49-F238E27FC236}">
                <a16:creationId xmlns:a16="http://schemas.microsoft.com/office/drawing/2014/main" id="{73E07754-C7A4-4520-813F-7991D31B363C}"/>
              </a:ext>
            </a:extLst>
          </p:cNvPr>
          <p:cNvSpPr>
            <a:spLocks noGrp="1"/>
          </p:cNvSpPr>
          <p:nvPr>
            <p:ph idx="1"/>
          </p:nvPr>
        </p:nvSpPr>
        <p:spPr>
          <a:xfrm>
            <a:off x="-771861" y="2504813"/>
            <a:ext cx="5334000" cy="914400"/>
          </a:xfrm>
        </p:spPr>
        <p:txBody>
          <a:bodyPr/>
          <a:lstStyle/>
          <a:p>
            <a:pPr algn="ctr"/>
            <a:r>
              <a:rPr lang="lt-LT" sz="2700" b="1" dirty="0">
                <a:solidFill>
                  <a:srgbClr val="385D6D"/>
                </a:solidFill>
                <a:latin typeface="+mn-lt"/>
                <a:ea typeface="+mn-ea"/>
                <a:cs typeface="+mn-cs"/>
              </a:rPr>
              <a:t>Galvoji, tai jau </a:t>
            </a:r>
          </a:p>
          <a:p>
            <a:pPr algn="ctr"/>
            <a:r>
              <a:rPr lang="lt-LT" sz="2700" b="1" dirty="0">
                <a:solidFill>
                  <a:srgbClr val="385D6D"/>
                </a:solidFill>
                <a:latin typeface="+mn-lt"/>
                <a:ea typeface="+mn-ea"/>
                <a:cs typeface="+mn-cs"/>
              </a:rPr>
              <a:t>pabaiga?</a:t>
            </a:r>
            <a:endParaRPr lang="en-US" sz="2700" b="1" dirty="0">
              <a:solidFill>
                <a:srgbClr val="385D6D"/>
              </a:solidFill>
              <a:latin typeface="+mn-lt"/>
              <a:ea typeface="+mn-ea"/>
              <a:cs typeface="+mn-cs"/>
            </a:endParaRPr>
          </a:p>
          <a:p>
            <a:pPr algn="ctr"/>
            <a:endParaRPr lang="en-US" sz="2700" b="1" dirty="0">
              <a:solidFill>
                <a:srgbClr val="385D6D"/>
              </a:solidFill>
              <a:latin typeface="+mn-lt"/>
              <a:ea typeface="+mn-ea"/>
              <a:cs typeface="+mn-cs"/>
            </a:endParaRPr>
          </a:p>
          <a:p>
            <a:pPr algn="ctr"/>
            <a:r>
              <a:rPr lang="lv-LV" sz="2700" b="1" dirty="0">
                <a:solidFill>
                  <a:srgbClr val="385D6D"/>
                </a:solidFill>
                <a:latin typeface="+mn-lt"/>
                <a:ea typeface="+mn-ea"/>
                <a:cs typeface="+mn-cs"/>
              </a:rPr>
              <a:t>Tikrai dar ne </a:t>
            </a:r>
          </a:p>
          <a:p>
            <a:pPr algn="ctr"/>
            <a:r>
              <a:rPr lang="lv-LV" sz="2700" b="1" dirty="0">
                <a:solidFill>
                  <a:srgbClr val="385D6D"/>
                </a:solidFill>
                <a:latin typeface="+mn-lt"/>
                <a:ea typeface="+mn-ea"/>
                <a:cs typeface="+mn-cs"/>
              </a:rPr>
              <a:t>viskas baigta! </a:t>
            </a:r>
          </a:p>
          <a:p>
            <a:pPr algn="ctr"/>
            <a:r>
              <a:rPr lang="lv-LV" sz="2700" dirty="0">
                <a:solidFill>
                  <a:srgbClr val="385D6D"/>
                </a:solidFill>
                <a:latin typeface="+mn-lt"/>
                <a:ea typeface="+mn-ea"/>
                <a:cs typeface="+mn-cs"/>
                <a:sym typeface="Wingdings" panose="05000000000000000000" pitchFamily="2" charset="2"/>
              </a:rPr>
              <a:t> </a:t>
            </a:r>
            <a:r>
              <a:rPr lang="lv-LV" sz="2700" dirty="0">
                <a:solidFill>
                  <a:srgbClr val="385D6D"/>
                </a:solidFill>
                <a:latin typeface="+mn-lt"/>
                <a:ea typeface="+mn-ea"/>
                <a:cs typeface="+mn-cs"/>
              </a:rPr>
              <a:t> </a:t>
            </a:r>
            <a:endParaRPr lang="en-US" sz="2700" dirty="0">
              <a:solidFill>
                <a:srgbClr val="385D6D"/>
              </a:solidFill>
              <a:latin typeface="+mn-lt"/>
              <a:ea typeface="+mn-ea"/>
              <a:cs typeface="+mn-cs"/>
            </a:endParaRPr>
          </a:p>
        </p:txBody>
      </p:sp>
      <p:pic>
        <p:nvPicPr>
          <p:cNvPr id="8" name="Picture 7">
            <a:extLst>
              <a:ext uri="{FF2B5EF4-FFF2-40B4-BE49-F238E27FC236}">
                <a16:creationId xmlns:a16="http://schemas.microsoft.com/office/drawing/2014/main" id="{6B9A047C-F236-4073-87F0-943E8F403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9787"/>
            <a:ext cx="5524500" cy="6858000"/>
          </a:xfrm>
          <a:prstGeom prst="rect">
            <a:avLst/>
          </a:prstGeom>
        </p:spPr>
      </p:pic>
    </p:spTree>
    <p:extLst>
      <p:ext uri="{BB962C8B-B14F-4D97-AF65-F5344CB8AC3E}">
        <p14:creationId xmlns:p14="http://schemas.microsoft.com/office/powerpoint/2010/main" val="2764708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C179DA-866B-4F23-BCD0-5ACCCD33668A}"/>
              </a:ext>
            </a:extLst>
          </p:cNvPr>
          <p:cNvSpPr>
            <a:spLocks noGrp="1"/>
          </p:cNvSpPr>
          <p:nvPr>
            <p:ph type="sldNum" idx="12"/>
          </p:nvPr>
        </p:nvSpPr>
        <p:spPr/>
        <p:txBody>
          <a:bodyPr/>
          <a:lstStyle/>
          <a:p>
            <a:pPr algn="r"/>
            <a:fld id="{BFC69D44-8109-4B4C-A4CF-7923E8F8B211}" type="slidenum">
              <a:rPr lang="en-US" smtClean="0"/>
              <a:pPr algn="r"/>
              <a:t>38</a:t>
            </a:fld>
            <a:endParaRPr lang="en-US" dirty="0"/>
          </a:p>
        </p:txBody>
      </p:sp>
      <p:sp>
        <p:nvSpPr>
          <p:cNvPr id="3" name="Content Placeholder 2">
            <a:extLst>
              <a:ext uri="{FF2B5EF4-FFF2-40B4-BE49-F238E27FC236}">
                <a16:creationId xmlns:a16="http://schemas.microsoft.com/office/drawing/2014/main" id="{759C78F9-D1E4-465B-BC7F-C6FCAD31B3B8}"/>
              </a:ext>
            </a:extLst>
          </p:cNvPr>
          <p:cNvSpPr>
            <a:spLocks noGrp="1"/>
          </p:cNvSpPr>
          <p:nvPr>
            <p:ph idx="1"/>
          </p:nvPr>
        </p:nvSpPr>
        <p:spPr>
          <a:xfrm>
            <a:off x="381000" y="1456099"/>
            <a:ext cx="6248400" cy="975102"/>
          </a:xfrm>
        </p:spPr>
        <p:txBody>
          <a:bodyPr/>
          <a:lstStyle/>
          <a:p>
            <a:pPr algn="l"/>
            <a:r>
              <a:rPr lang="lv-LV" b="1" dirty="0">
                <a:solidFill>
                  <a:srgbClr val="F59121"/>
                </a:solidFill>
                <a:latin typeface="+mn-lt"/>
              </a:rPr>
              <a:t>Užbaikite</a:t>
            </a:r>
            <a:r>
              <a:rPr lang="lv-LV" dirty="0">
                <a:solidFill>
                  <a:srgbClr val="385D6D"/>
                </a:solidFill>
                <a:latin typeface="+mn-lt"/>
              </a:rPr>
              <a:t> visas projekto veiklas iki projekto pabaigos datos.</a:t>
            </a:r>
            <a:endParaRPr lang="en-US" dirty="0">
              <a:solidFill>
                <a:srgbClr val="385D6D"/>
              </a:solidFill>
              <a:latin typeface="+mn-lt"/>
            </a:endParaRPr>
          </a:p>
        </p:txBody>
      </p:sp>
      <p:sp>
        <p:nvSpPr>
          <p:cNvPr id="4" name="Title 3">
            <a:extLst>
              <a:ext uri="{FF2B5EF4-FFF2-40B4-BE49-F238E27FC236}">
                <a16:creationId xmlns:a16="http://schemas.microsoft.com/office/drawing/2014/main" id="{17AE2FC3-7145-4C04-8AFA-7E0587BCE7B3}"/>
              </a:ext>
            </a:extLst>
          </p:cNvPr>
          <p:cNvSpPr>
            <a:spLocks noGrp="1"/>
          </p:cNvSpPr>
          <p:nvPr>
            <p:ph type="title" idx="13"/>
          </p:nvPr>
        </p:nvSpPr>
        <p:spPr>
          <a:xfrm>
            <a:off x="4272216" y="407876"/>
            <a:ext cx="4572000" cy="681234"/>
          </a:xfrm>
        </p:spPr>
        <p:txBody>
          <a:bodyPr/>
          <a:lstStyle/>
          <a:p>
            <a:r>
              <a:rPr lang="lv-LV" sz="2700" dirty="0">
                <a:solidFill>
                  <a:srgbClr val="385D6D"/>
                </a:solidFill>
                <a:latin typeface="+mn-lt"/>
                <a:ea typeface="+mn-ea"/>
                <a:cs typeface="+mn-cs"/>
              </a:rPr>
              <a:t>Projekto pabaiga ir laikas po projekto užbaigimo</a:t>
            </a:r>
            <a:endParaRPr lang="en-US" sz="2700" dirty="0">
              <a:solidFill>
                <a:srgbClr val="385D6D"/>
              </a:solidFill>
              <a:latin typeface="+mn-lt"/>
              <a:ea typeface="+mn-ea"/>
              <a:cs typeface="+mn-cs"/>
            </a:endParaRPr>
          </a:p>
        </p:txBody>
      </p:sp>
      <p:sp>
        <p:nvSpPr>
          <p:cNvPr id="5" name="Content Placeholder 2">
            <a:extLst>
              <a:ext uri="{FF2B5EF4-FFF2-40B4-BE49-F238E27FC236}">
                <a16:creationId xmlns:a16="http://schemas.microsoft.com/office/drawing/2014/main" id="{DC80D97D-9AE5-492B-97AA-A635ACD72D62}"/>
              </a:ext>
            </a:extLst>
          </p:cNvPr>
          <p:cNvSpPr txBox="1">
            <a:spLocks/>
          </p:cNvSpPr>
          <p:nvPr/>
        </p:nvSpPr>
        <p:spPr>
          <a:xfrm>
            <a:off x="1282700" y="3308086"/>
            <a:ext cx="6880731" cy="975102"/>
          </a:xfrm>
          <a:prstGeom prst="rect">
            <a:avLst/>
          </a:prstGeom>
        </p:spPr>
        <p:txBody>
          <a:bodyPr lIns="0" tIns="0" rIns="0" bIns="0"/>
          <a:lstStyle>
            <a:lvl1pPr eaLnBrk="1" hangingPunct="1">
              <a:defRPr sz="2400" b="0"/>
            </a:lvl1pPr>
            <a:lvl2pPr eaLnBrk="1" hangingPunct="1">
              <a:defRPr sz="2400" b="0"/>
            </a:lvl2pPr>
            <a:lvl3pPr>
              <a:defRPr sz="2000"/>
            </a:lvl3pPr>
          </a:lstStyle>
          <a:p>
            <a:pPr defTabSz="914400"/>
            <a:r>
              <a:rPr lang="lv-LV" b="1" dirty="0">
                <a:solidFill>
                  <a:srgbClr val="F59121"/>
                </a:solidFill>
              </a:rPr>
              <a:t>Nedelsiant </a:t>
            </a:r>
            <a:r>
              <a:rPr lang="lv-LV" dirty="0">
                <a:solidFill>
                  <a:srgbClr val="385D6D"/>
                </a:solidFill>
              </a:rPr>
              <a:t>atlikite projekto vertinimą ir išlaid</a:t>
            </a:r>
            <a:r>
              <a:rPr lang="lt-LT" dirty="0">
                <a:solidFill>
                  <a:srgbClr val="385D6D"/>
                </a:solidFill>
              </a:rPr>
              <a:t>ų patikrinimą.</a:t>
            </a:r>
            <a:endParaRPr lang="en-US" b="1" kern="0" dirty="0">
              <a:solidFill>
                <a:srgbClr val="F59121"/>
              </a:solidFill>
            </a:endParaRPr>
          </a:p>
        </p:txBody>
      </p:sp>
      <p:sp>
        <p:nvSpPr>
          <p:cNvPr id="7" name="Content Placeholder 2">
            <a:extLst>
              <a:ext uri="{FF2B5EF4-FFF2-40B4-BE49-F238E27FC236}">
                <a16:creationId xmlns:a16="http://schemas.microsoft.com/office/drawing/2014/main" id="{2037DFD6-10EB-4088-928F-43DE1E588FB8}"/>
              </a:ext>
            </a:extLst>
          </p:cNvPr>
          <p:cNvSpPr txBox="1">
            <a:spLocks/>
          </p:cNvSpPr>
          <p:nvPr/>
        </p:nvSpPr>
        <p:spPr>
          <a:xfrm>
            <a:off x="842681" y="2374439"/>
            <a:ext cx="6859069" cy="975102"/>
          </a:xfrm>
          <a:prstGeom prst="rect">
            <a:avLst/>
          </a:prstGeom>
        </p:spPr>
        <p:txBody>
          <a:bodyPr lIns="0" tIns="0" rIns="0" bIns="0"/>
          <a:lstStyle>
            <a:lvl1pPr eaLnBrk="1" hangingPunct="1">
              <a:defRPr sz="2400" b="0"/>
            </a:lvl1pPr>
            <a:lvl2pPr eaLnBrk="1" hangingPunct="1">
              <a:defRPr sz="2400" b="0"/>
            </a:lvl2pPr>
            <a:lvl3pPr>
              <a:defRPr sz="2000"/>
            </a:lvl3pPr>
          </a:lstStyle>
          <a:p>
            <a:pPr defTabSz="914400"/>
            <a:r>
              <a:rPr lang="lt-LT" dirty="0">
                <a:solidFill>
                  <a:srgbClr val="385D6D"/>
                </a:solidFill>
              </a:rPr>
              <a:t>Galutinės ataskaitos rengimą pradėkite ne vėliau kaip </a:t>
            </a:r>
            <a:r>
              <a:rPr lang="lt-LT" b="1" kern="0" dirty="0">
                <a:solidFill>
                  <a:srgbClr val="8BC441"/>
                </a:solidFill>
              </a:rPr>
              <a:t>prieš du mėnesius </a:t>
            </a:r>
            <a:r>
              <a:rPr lang="lt-LT" dirty="0">
                <a:solidFill>
                  <a:srgbClr val="385D6D"/>
                </a:solidFill>
              </a:rPr>
              <a:t>iki projekto pabaigos.</a:t>
            </a:r>
            <a:endParaRPr lang="en-US" dirty="0">
              <a:solidFill>
                <a:srgbClr val="385D6D"/>
              </a:solidFill>
            </a:endParaRPr>
          </a:p>
        </p:txBody>
      </p:sp>
      <p:sp>
        <p:nvSpPr>
          <p:cNvPr id="8" name="Content Placeholder 2">
            <a:extLst>
              <a:ext uri="{FF2B5EF4-FFF2-40B4-BE49-F238E27FC236}">
                <a16:creationId xmlns:a16="http://schemas.microsoft.com/office/drawing/2014/main" id="{C82704BD-3442-4A77-922A-D2DA6AE3DD7A}"/>
              </a:ext>
            </a:extLst>
          </p:cNvPr>
          <p:cNvSpPr txBox="1">
            <a:spLocks/>
          </p:cNvSpPr>
          <p:nvPr/>
        </p:nvSpPr>
        <p:spPr>
          <a:xfrm>
            <a:off x="1766369" y="4217575"/>
            <a:ext cx="6696363" cy="834590"/>
          </a:xfrm>
          <a:prstGeom prst="rect">
            <a:avLst/>
          </a:prstGeom>
        </p:spPr>
        <p:txBody>
          <a:bodyPr lIns="0" tIns="0" rIns="0" bIns="0"/>
          <a:lstStyle>
            <a:lvl1pPr eaLnBrk="1" hangingPunct="1">
              <a:defRPr sz="2400" b="0"/>
            </a:lvl1pPr>
            <a:lvl2pPr eaLnBrk="1" hangingPunct="1">
              <a:defRPr sz="2400" b="0"/>
            </a:lvl2pPr>
            <a:lvl3pPr>
              <a:defRPr sz="2000"/>
            </a:lvl3pPr>
          </a:lstStyle>
          <a:p>
            <a:pPr defTabSz="914400"/>
            <a:r>
              <a:rPr lang="lt-LT" kern="0" dirty="0">
                <a:solidFill>
                  <a:srgbClr val="385D6D"/>
                </a:solidFill>
              </a:rPr>
              <a:t>Siekite </a:t>
            </a:r>
            <a:r>
              <a:rPr lang="lt-LT" b="1" kern="0" dirty="0">
                <a:solidFill>
                  <a:srgbClr val="8BC441"/>
                </a:solidFill>
              </a:rPr>
              <a:t>efektyvaus bendradarbiavimo </a:t>
            </a:r>
            <a:r>
              <a:rPr lang="lt-LT" kern="0" dirty="0">
                <a:solidFill>
                  <a:srgbClr val="385D6D"/>
                </a:solidFill>
              </a:rPr>
              <a:t>su partneriais ir po projekto užbaigimo</a:t>
            </a:r>
            <a:endParaRPr lang="en-US" kern="0" dirty="0">
              <a:solidFill>
                <a:srgbClr val="385D6D"/>
              </a:solidFill>
            </a:endParaRPr>
          </a:p>
        </p:txBody>
      </p:sp>
      <p:sp>
        <p:nvSpPr>
          <p:cNvPr id="9" name="Content Placeholder 2">
            <a:extLst>
              <a:ext uri="{FF2B5EF4-FFF2-40B4-BE49-F238E27FC236}">
                <a16:creationId xmlns:a16="http://schemas.microsoft.com/office/drawing/2014/main" id="{58BE9726-21FB-4AA2-A079-3543736E3EEA}"/>
              </a:ext>
            </a:extLst>
          </p:cNvPr>
          <p:cNvSpPr txBox="1">
            <a:spLocks/>
          </p:cNvSpPr>
          <p:nvPr/>
        </p:nvSpPr>
        <p:spPr>
          <a:xfrm>
            <a:off x="2382185" y="5196460"/>
            <a:ext cx="6609415" cy="834590"/>
          </a:xfrm>
          <a:prstGeom prst="rect">
            <a:avLst/>
          </a:prstGeom>
        </p:spPr>
        <p:txBody>
          <a:bodyPr lIns="0" tIns="0" rIns="0" bIns="0"/>
          <a:lstStyle>
            <a:lvl1pPr eaLnBrk="1" hangingPunct="1">
              <a:defRPr sz="2400" b="0"/>
            </a:lvl1pPr>
            <a:lvl2pPr eaLnBrk="1" hangingPunct="1">
              <a:defRPr sz="2400" b="0"/>
            </a:lvl2pPr>
            <a:lvl3pPr>
              <a:defRPr sz="2000"/>
            </a:lvl3pPr>
          </a:lstStyle>
          <a:p>
            <a:pPr>
              <a:buClr>
                <a:srgbClr val="8BC441"/>
              </a:buClr>
            </a:pPr>
            <a:r>
              <a:rPr lang="lv-LV" kern="0" dirty="0">
                <a:solidFill>
                  <a:srgbClr val="385D6D"/>
                </a:solidFill>
              </a:rPr>
              <a:t>Paskirkite atsakingą kontaktinį asmenį</a:t>
            </a:r>
            <a:r>
              <a:rPr lang="lv-LV" b="1" dirty="0">
                <a:solidFill>
                  <a:srgbClr val="F59121"/>
                </a:solidFill>
              </a:rPr>
              <a:t> 6 m</a:t>
            </a:r>
            <a:r>
              <a:rPr lang="lt-LT" b="1" dirty="0" err="1">
                <a:solidFill>
                  <a:srgbClr val="F59121"/>
                </a:solidFill>
              </a:rPr>
              <a:t>ėnesiams</a:t>
            </a:r>
            <a:r>
              <a:rPr lang="lt-LT" b="1" dirty="0">
                <a:solidFill>
                  <a:srgbClr val="F59121"/>
                </a:solidFill>
              </a:rPr>
              <a:t> </a:t>
            </a:r>
            <a:r>
              <a:rPr lang="lt-LT" kern="0" dirty="0">
                <a:solidFill>
                  <a:srgbClr val="385D6D"/>
                </a:solidFill>
              </a:rPr>
              <a:t>po projekto užbaigimo</a:t>
            </a:r>
            <a:endParaRPr lang="lv-LV" kern="0" dirty="0">
              <a:solidFill>
                <a:srgbClr val="385D6D"/>
              </a:solidFill>
            </a:endParaRPr>
          </a:p>
        </p:txBody>
      </p:sp>
    </p:spTree>
    <p:extLst>
      <p:ext uri="{BB962C8B-B14F-4D97-AF65-F5344CB8AC3E}">
        <p14:creationId xmlns:p14="http://schemas.microsoft.com/office/powerpoint/2010/main" val="1987435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E31A8-B284-4CEF-8607-07CA7F07AD21}"/>
              </a:ext>
            </a:extLst>
          </p:cNvPr>
          <p:cNvSpPr>
            <a:spLocks noGrp="1"/>
          </p:cNvSpPr>
          <p:nvPr>
            <p:ph type="sldNum" idx="12"/>
          </p:nvPr>
        </p:nvSpPr>
        <p:spPr/>
        <p:txBody>
          <a:bodyPr/>
          <a:lstStyle/>
          <a:p>
            <a:pPr algn="r"/>
            <a:fld id="{BFC69D44-8109-4B4C-A4CF-7923E8F8B211}" type="slidenum">
              <a:rPr lang="en-US" smtClean="0"/>
              <a:pPr algn="r"/>
              <a:t>39</a:t>
            </a:fld>
            <a:endParaRPr lang="en-US" dirty="0"/>
          </a:p>
        </p:txBody>
      </p:sp>
      <p:sp>
        <p:nvSpPr>
          <p:cNvPr id="3" name="Text Placeholder 2">
            <a:extLst>
              <a:ext uri="{FF2B5EF4-FFF2-40B4-BE49-F238E27FC236}">
                <a16:creationId xmlns:a16="http://schemas.microsoft.com/office/drawing/2014/main" id="{6B25F8F6-DA5E-48A4-A949-60FA00DE2D48}"/>
              </a:ext>
            </a:extLst>
          </p:cNvPr>
          <p:cNvSpPr>
            <a:spLocks noGrp="1"/>
          </p:cNvSpPr>
          <p:nvPr>
            <p:ph type="body"/>
          </p:nvPr>
        </p:nvSpPr>
        <p:spPr>
          <a:xfrm>
            <a:off x="3295653" y="1756235"/>
            <a:ext cx="5448298" cy="3888889"/>
          </a:xfrm>
        </p:spPr>
        <p:txBody>
          <a:bodyPr/>
          <a:lstStyle/>
          <a:p>
            <a:pPr algn="just"/>
            <a:r>
              <a:rPr lang="lt-LT" sz="2000" dirty="0">
                <a:solidFill>
                  <a:srgbClr val="385D6D"/>
                </a:solidFill>
                <a:latin typeface="+mn-lt"/>
              </a:rPr>
              <a:t>Įranga ir infrastruktūra turi būti </a:t>
            </a:r>
            <a:r>
              <a:rPr lang="lt-LT" sz="2000" b="1" dirty="0">
                <a:solidFill>
                  <a:srgbClr val="385D6D"/>
                </a:solidFill>
                <a:latin typeface="+mn-lt"/>
              </a:rPr>
              <a:t>išlaikoma ir prižiūrima</a:t>
            </a:r>
            <a:r>
              <a:rPr lang="lt-LT" sz="2000" dirty="0">
                <a:solidFill>
                  <a:srgbClr val="385D6D"/>
                </a:solidFill>
                <a:latin typeface="+mn-lt"/>
              </a:rPr>
              <a:t> už tai atsakingų partnerių</a:t>
            </a:r>
            <a:endParaRPr lang="en-US" sz="2000" dirty="0">
              <a:solidFill>
                <a:srgbClr val="385D6D"/>
              </a:solidFill>
              <a:latin typeface="+mn-lt"/>
            </a:endParaRPr>
          </a:p>
          <a:p>
            <a:pPr algn="just"/>
            <a:endParaRPr lang="en-US" sz="2000" dirty="0">
              <a:solidFill>
                <a:srgbClr val="385D6D"/>
              </a:solidFill>
              <a:latin typeface="+mn-lt"/>
            </a:endParaRPr>
          </a:p>
          <a:p>
            <a:pPr algn="just"/>
            <a:r>
              <a:rPr lang="lv-LV" sz="2000" dirty="0">
                <a:solidFill>
                  <a:srgbClr val="385D6D"/>
                </a:solidFill>
                <a:latin typeface="+mn-lt"/>
              </a:rPr>
              <a:t>______________________________________</a:t>
            </a:r>
          </a:p>
          <a:p>
            <a:pPr algn="just"/>
            <a:endParaRPr lang="lv-LV" sz="2000" dirty="0">
              <a:solidFill>
                <a:srgbClr val="385D6D"/>
              </a:solidFill>
              <a:latin typeface="+mn-lt"/>
            </a:endParaRPr>
          </a:p>
          <a:p>
            <a:pPr algn="just"/>
            <a:r>
              <a:rPr lang="lv-LV" sz="2000" dirty="0">
                <a:solidFill>
                  <a:srgbClr val="385D6D"/>
                </a:solidFill>
                <a:latin typeface="+mn-lt"/>
              </a:rPr>
              <a:t>Saugokite </a:t>
            </a:r>
            <a:r>
              <a:rPr lang="lv-LV" sz="2000" b="1" dirty="0">
                <a:solidFill>
                  <a:srgbClr val="385D6D"/>
                </a:solidFill>
                <a:latin typeface="+mn-lt"/>
              </a:rPr>
              <a:t>visus</a:t>
            </a:r>
            <a:r>
              <a:rPr lang="lv-LV" sz="2000" dirty="0">
                <a:solidFill>
                  <a:srgbClr val="385D6D"/>
                </a:solidFill>
                <a:latin typeface="+mn-lt"/>
              </a:rPr>
              <a:t> su projektu susijusius dokumentus (originalus/kopijas)</a:t>
            </a:r>
          </a:p>
          <a:p>
            <a:pPr algn="just"/>
            <a:endParaRPr lang="lv-LV" sz="2000" dirty="0">
              <a:solidFill>
                <a:srgbClr val="385D6D"/>
              </a:solidFill>
              <a:latin typeface="+mn-lt"/>
            </a:endParaRPr>
          </a:p>
          <a:p>
            <a:pPr algn="just"/>
            <a:r>
              <a:rPr lang="lt-LT" sz="2000" dirty="0">
                <a:solidFill>
                  <a:srgbClr val="385D6D"/>
                </a:solidFill>
                <a:latin typeface="+mn-lt"/>
              </a:rPr>
              <a:t>Taikykite </a:t>
            </a:r>
            <a:r>
              <a:rPr lang="lv-LV" sz="2000" dirty="0">
                <a:solidFill>
                  <a:srgbClr val="385D6D"/>
                </a:solidFill>
                <a:latin typeface="+mn-lt"/>
              </a:rPr>
              <a:t>Programos </a:t>
            </a:r>
            <a:r>
              <a:rPr lang="lv-LV" sz="2000" b="1" dirty="0">
                <a:solidFill>
                  <a:srgbClr val="385D6D"/>
                </a:solidFill>
                <a:latin typeface="+mn-lt"/>
              </a:rPr>
              <a:t>informavimo ir viešinimo reikalavim</a:t>
            </a:r>
            <a:r>
              <a:rPr lang="lt-LT" sz="2000" b="1" dirty="0" err="1">
                <a:solidFill>
                  <a:srgbClr val="385D6D"/>
                </a:solidFill>
                <a:latin typeface="+mn-lt"/>
              </a:rPr>
              <a:t>us</a:t>
            </a:r>
            <a:r>
              <a:rPr lang="lv-LV" sz="2000" dirty="0">
                <a:solidFill>
                  <a:srgbClr val="385D6D"/>
                </a:solidFill>
                <a:latin typeface="+mn-lt"/>
              </a:rPr>
              <a:t> visiems produktams ir rezultatams</a:t>
            </a:r>
          </a:p>
          <a:p>
            <a:pPr algn="just"/>
            <a:endParaRPr lang="lv-LV" sz="2000" dirty="0">
              <a:solidFill>
                <a:srgbClr val="385D6D"/>
              </a:solidFill>
              <a:latin typeface="+mn-lt"/>
            </a:endParaRPr>
          </a:p>
          <a:p>
            <a:pPr algn="just"/>
            <a:r>
              <a:rPr lang="lt-LT" sz="2000" dirty="0">
                <a:solidFill>
                  <a:srgbClr val="385D6D"/>
                </a:solidFill>
                <a:latin typeface="+mn-lt"/>
              </a:rPr>
              <a:t>Patikros metu u</a:t>
            </a:r>
            <a:r>
              <a:rPr lang="lv-LV" sz="2000" dirty="0">
                <a:solidFill>
                  <a:srgbClr val="385D6D"/>
                </a:solidFill>
                <a:latin typeface="+mn-lt"/>
              </a:rPr>
              <a:t>žtikrinkite JTS/VI ir ES strukt</a:t>
            </a:r>
            <a:r>
              <a:rPr lang="lt-LT" sz="2000" dirty="0" err="1">
                <a:solidFill>
                  <a:srgbClr val="385D6D"/>
                </a:solidFill>
                <a:latin typeface="+mn-lt"/>
              </a:rPr>
              <a:t>ūroms</a:t>
            </a:r>
            <a:r>
              <a:rPr lang="lv-LV" sz="2000" dirty="0">
                <a:solidFill>
                  <a:srgbClr val="385D6D"/>
                </a:solidFill>
                <a:latin typeface="+mn-lt"/>
              </a:rPr>
              <a:t> </a:t>
            </a:r>
            <a:r>
              <a:rPr lang="lv-LV" sz="2000" b="1" dirty="0">
                <a:solidFill>
                  <a:srgbClr val="385D6D"/>
                </a:solidFill>
                <a:latin typeface="+mn-lt"/>
              </a:rPr>
              <a:t>laisvą pri</a:t>
            </a:r>
            <a:r>
              <a:rPr lang="lt-LT" sz="2000" b="1" dirty="0">
                <a:solidFill>
                  <a:srgbClr val="385D6D"/>
                </a:solidFill>
                <a:latin typeface="+mn-lt"/>
              </a:rPr>
              <a:t>ėjimą</a:t>
            </a:r>
            <a:r>
              <a:rPr lang="lt-LT" sz="2000" dirty="0">
                <a:solidFill>
                  <a:srgbClr val="385D6D"/>
                </a:solidFill>
                <a:latin typeface="+mn-lt"/>
              </a:rPr>
              <a:t> prie dokumentų, informacijos, projekto įgyvendinimo vietos.</a:t>
            </a:r>
            <a:endParaRPr lang="lv-LV" sz="2000" dirty="0">
              <a:solidFill>
                <a:srgbClr val="385D6D"/>
              </a:solidFill>
              <a:latin typeface="+mn-lt"/>
            </a:endParaRPr>
          </a:p>
          <a:p>
            <a:pPr algn="just"/>
            <a:endParaRPr lang="lv-LV" sz="2000" dirty="0">
              <a:solidFill>
                <a:srgbClr val="385D6D"/>
              </a:solidFill>
              <a:latin typeface="+mn-lt"/>
            </a:endParaRPr>
          </a:p>
          <a:p>
            <a:endParaRPr lang="en-US" sz="2100" dirty="0">
              <a:solidFill>
                <a:srgbClr val="385D6D"/>
              </a:solidFill>
            </a:endParaRPr>
          </a:p>
        </p:txBody>
      </p:sp>
      <p:sp>
        <p:nvSpPr>
          <p:cNvPr id="4" name="Title 3">
            <a:extLst>
              <a:ext uri="{FF2B5EF4-FFF2-40B4-BE49-F238E27FC236}">
                <a16:creationId xmlns:a16="http://schemas.microsoft.com/office/drawing/2014/main" id="{7813D386-BA4F-4678-8DFD-B5B107B8C8E9}"/>
              </a:ext>
            </a:extLst>
          </p:cNvPr>
          <p:cNvSpPr>
            <a:spLocks noGrp="1"/>
          </p:cNvSpPr>
          <p:nvPr>
            <p:ph type="title" idx="13"/>
          </p:nvPr>
        </p:nvSpPr>
        <p:spPr>
          <a:xfrm>
            <a:off x="574677" y="1524000"/>
            <a:ext cx="1752600" cy="2057400"/>
          </a:xfrm>
        </p:spPr>
        <p:txBody>
          <a:bodyPr/>
          <a:lstStyle/>
          <a:p>
            <a:pPr algn="ctr"/>
            <a:r>
              <a:rPr lang="lv-LV" sz="2000" dirty="0">
                <a:solidFill>
                  <a:srgbClr val="8BC441"/>
                </a:solidFill>
              </a:rPr>
              <a:t>5 metai po</a:t>
            </a:r>
            <a:r>
              <a:rPr lang="lv-LV" sz="2000" dirty="0">
                <a:solidFill>
                  <a:srgbClr val="385D6D"/>
                </a:solidFill>
              </a:rPr>
              <a:t>  galutinio paramos išmok</a:t>
            </a:r>
            <a:r>
              <a:rPr lang="lt-LT" sz="2000" dirty="0">
                <a:solidFill>
                  <a:srgbClr val="385D6D"/>
                </a:solidFill>
              </a:rPr>
              <a:t>ėjimo gavimo iš VI</a:t>
            </a:r>
            <a:br>
              <a:rPr lang="en-US" sz="4000" dirty="0">
                <a:solidFill>
                  <a:srgbClr val="385D6D"/>
                </a:solidFill>
              </a:rPr>
            </a:br>
            <a:endParaRPr lang="en-US" sz="4000" dirty="0">
              <a:solidFill>
                <a:srgbClr val="8BC441"/>
              </a:solidFill>
            </a:endParaRPr>
          </a:p>
        </p:txBody>
      </p:sp>
      <p:sp>
        <p:nvSpPr>
          <p:cNvPr id="5" name="Title 3">
            <a:extLst>
              <a:ext uri="{FF2B5EF4-FFF2-40B4-BE49-F238E27FC236}">
                <a16:creationId xmlns:a16="http://schemas.microsoft.com/office/drawing/2014/main" id="{4B62872F-AA9E-480E-87D1-5D3AB61DB873}"/>
              </a:ext>
            </a:extLst>
          </p:cNvPr>
          <p:cNvSpPr txBox="1">
            <a:spLocks/>
          </p:cNvSpPr>
          <p:nvPr/>
        </p:nvSpPr>
        <p:spPr>
          <a:xfrm>
            <a:off x="3692562" y="457200"/>
            <a:ext cx="4953000" cy="568644"/>
          </a:xfrm>
          <a:prstGeom prst="rect">
            <a:avLst/>
          </a:prstGeom>
        </p:spPr>
        <p:txBody>
          <a:bodyPr lIns="0" tIns="0" rIns="0" bIns="0" anchor="ctr"/>
          <a:lstStyle>
            <a:lvl1pPr algn="r" eaLnBrk="1" hangingPunct="1">
              <a:defRPr sz="2400" b="1" i="0"/>
            </a:lvl1pPr>
          </a:lstStyle>
          <a:p>
            <a:pPr defTabSz="914400"/>
            <a:r>
              <a:rPr lang="en-US" sz="2700" dirty="0">
                <a:solidFill>
                  <a:srgbClr val="385D6D"/>
                </a:solidFill>
              </a:rPr>
              <a:t>B</a:t>
            </a:r>
            <a:r>
              <a:rPr lang="lt-LT" sz="2700" dirty="0" err="1">
                <a:solidFill>
                  <a:srgbClr val="385D6D"/>
                </a:solidFill>
              </a:rPr>
              <a:t>ūtina</a:t>
            </a:r>
            <a:r>
              <a:rPr lang="lt-LT" sz="2700" dirty="0">
                <a:solidFill>
                  <a:srgbClr val="385D6D"/>
                </a:solidFill>
              </a:rPr>
              <a:t> išlaikyti:</a:t>
            </a:r>
            <a:endParaRPr lang="en-US" sz="2700" dirty="0">
              <a:solidFill>
                <a:srgbClr val="385D6D"/>
              </a:solidFill>
            </a:endParaRPr>
          </a:p>
        </p:txBody>
      </p:sp>
      <p:sp>
        <p:nvSpPr>
          <p:cNvPr id="6" name="Arrow: Striped Right 5">
            <a:extLst>
              <a:ext uri="{FF2B5EF4-FFF2-40B4-BE49-F238E27FC236}">
                <a16:creationId xmlns:a16="http://schemas.microsoft.com/office/drawing/2014/main" id="{ED4388C9-EA09-463E-900D-63BC5B299D8A}"/>
              </a:ext>
            </a:extLst>
          </p:cNvPr>
          <p:cNvSpPr/>
          <p:nvPr/>
        </p:nvSpPr>
        <p:spPr>
          <a:xfrm>
            <a:off x="2755900" y="1902311"/>
            <a:ext cx="368300" cy="195467"/>
          </a:xfrm>
          <a:prstGeom prst="stripedRightArrow">
            <a:avLst/>
          </a:prstGeom>
          <a:solidFill>
            <a:srgbClr val="F59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Striped Right 6">
            <a:extLst>
              <a:ext uri="{FF2B5EF4-FFF2-40B4-BE49-F238E27FC236}">
                <a16:creationId xmlns:a16="http://schemas.microsoft.com/office/drawing/2014/main" id="{B1857E04-3BCF-4A40-B3A3-0E926A8C7EA9}"/>
              </a:ext>
            </a:extLst>
          </p:cNvPr>
          <p:cNvSpPr/>
          <p:nvPr/>
        </p:nvSpPr>
        <p:spPr>
          <a:xfrm>
            <a:off x="2755900" y="3451070"/>
            <a:ext cx="381000" cy="195467"/>
          </a:xfrm>
          <a:prstGeom prst="stripedRightArrow">
            <a:avLst/>
          </a:prstGeom>
          <a:solidFill>
            <a:srgbClr val="F59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52DA0D98-9DAA-4AC4-84E8-63E6DFB8F327}"/>
              </a:ext>
            </a:extLst>
          </p:cNvPr>
          <p:cNvSpPr/>
          <p:nvPr/>
        </p:nvSpPr>
        <p:spPr>
          <a:xfrm>
            <a:off x="2730500" y="4396286"/>
            <a:ext cx="381000" cy="195467"/>
          </a:xfrm>
          <a:prstGeom prst="stripedRightArrow">
            <a:avLst>
              <a:gd name="adj1" fmla="val 50000"/>
              <a:gd name="adj2" fmla="val 50000"/>
            </a:avLst>
          </a:prstGeom>
          <a:solidFill>
            <a:srgbClr val="F59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6B365FE2-F9C3-48B1-B869-180E7C7A9EC1}"/>
              </a:ext>
            </a:extLst>
          </p:cNvPr>
          <p:cNvSpPr/>
          <p:nvPr/>
        </p:nvSpPr>
        <p:spPr>
          <a:xfrm>
            <a:off x="2730500" y="5547390"/>
            <a:ext cx="393700" cy="195467"/>
          </a:xfrm>
          <a:prstGeom prst="stripedRightArrow">
            <a:avLst>
              <a:gd name="adj1" fmla="val 50000"/>
              <a:gd name="adj2" fmla="val 50000"/>
            </a:avLst>
          </a:prstGeom>
          <a:solidFill>
            <a:srgbClr val="F59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B0BBCB-7E05-4320-9892-D902954A4086}"/>
              </a:ext>
            </a:extLst>
          </p:cNvPr>
          <p:cNvSpPr/>
          <p:nvPr/>
        </p:nvSpPr>
        <p:spPr>
          <a:xfrm>
            <a:off x="304799" y="4157457"/>
            <a:ext cx="2254247" cy="1631216"/>
          </a:xfrm>
          <a:prstGeom prst="rect">
            <a:avLst/>
          </a:prstGeom>
        </p:spPr>
        <p:txBody>
          <a:bodyPr wrap="square">
            <a:spAutoFit/>
          </a:bodyPr>
          <a:lstStyle/>
          <a:p>
            <a:pPr algn="ctr"/>
            <a:r>
              <a:rPr lang="lv-LV" sz="2000" b="1" dirty="0">
                <a:solidFill>
                  <a:srgbClr val="8BC441"/>
                </a:solidFill>
              </a:rPr>
              <a:t>5 metai po</a:t>
            </a:r>
            <a:r>
              <a:rPr lang="lv-LV" sz="2000" b="1" dirty="0">
                <a:solidFill>
                  <a:srgbClr val="385D6D"/>
                </a:solidFill>
              </a:rPr>
              <a:t>  galutin</a:t>
            </a:r>
            <a:r>
              <a:rPr lang="lt-LT" sz="2000" b="1" dirty="0">
                <a:solidFill>
                  <a:srgbClr val="385D6D"/>
                </a:solidFill>
              </a:rPr>
              <a:t>ės sumos išmokėjimo Programai dienos</a:t>
            </a:r>
            <a:endParaRPr lang="en-GB" sz="2000" b="1" dirty="0"/>
          </a:p>
        </p:txBody>
      </p:sp>
    </p:spTree>
    <p:extLst>
      <p:ext uri="{BB962C8B-B14F-4D97-AF65-F5344CB8AC3E}">
        <p14:creationId xmlns:p14="http://schemas.microsoft.com/office/powerpoint/2010/main" val="965867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7F513-0E51-44ED-AB8F-96B08ADD0945}"/>
              </a:ext>
            </a:extLst>
          </p:cNvPr>
          <p:cNvSpPr>
            <a:spLocks noGrp="1"/>
          </p:cNvSpPr>
          <p:nvPr>
            <p:ph type="sldNum" idx="12"/>
          </p:nvPr>
        </p:nvSpPr>
        <p:spPr/>
        <p:txBody>
          <a:bodyPr/>
          <a:lstStyle/>
          <a:p>
            <a:pPr algn="r"/>
            <a:fld id="{BFC69D44-8109-4B4C-A4CF-7923E8F8B211}" type="slidenum">
              <a:rPr lang="en-US" smtClean="0"/>
              <a:pPr algn="r"/>
              <a:t>4</a:t>
            </a:fld>
            <a:endParaRPr lang="en-US" dirty="0"/>
          </a:p>
        </p:txBody>
      </p:sp>
      <p:sp>
        <p:nvSpPr>
          <p:cNvPr id="3" name="Text Placeholder 2">
            <a:extLst>
              <a:ext uri="{FF2B5EF4-FFF2-40B4-BE49-F238E27FC236}">
                <a16:creationId xmlns:a16="http://schemas.microsoft.com/office/drawing/2014/main" id="{A970B7ED-5951-43D5-BB7D-BA8DA8DEA572}"/>
              </a:ext>
            </a:extLst>
          </p:cNvPr>
          <p:cNvSpPr>
            <a:spLocks noGrp="1"/>
          </p:cNvSpPr>
          <p:nvPr>
            <p:ph type="body"/>
          </p:nvPr>
        </p:nvSpPr>
        <p:spPr/>
        <p:txBody>
          <a:bodyPr/>
          <a:lstStyle/>
          <a:p>
            <a:endParaRPr lang="en-US" dirty="0"/>
          </a:p>
        </p:txBody>
      </p:sp>
      <p:sp>
        <p:nvSpPr>
          <p:cNvPr id="4" name="Title 3">
            <a:extLst>
              <a:ext uri="{FF2B5EF4-FFF2-40B4-BE49-F238E27FC236}">
                <a16:creationId xmlns:a16="http://schemas.microsoft.com/office/drawing/2014/main" id="{CDB6F69E-08BC-41B5-B4ED-8344EF3FF2AB}"/>
              </a:ext>
            </a:extLst>
          </p:cNvPr>
          <p:cNvSpPr>
            <a:spLocks noGrp="1"/>
          </p:cNvSpPr>
          <p:nvPr>
            <p:ph type="title" idx="13"/>
          </p:nvPr>
        </p:nvSpPr>
        <p:spPr>
          <a:xfrm>
            <a:off x="2840019" y="380877"/>
            <a:ext cx="5790772" cy="609723"/>
          </a:xfrm>
        </p:spPr>
        <p:txBody>
          <a:bodyPr/>
          <a:lstStyle/>
          <a:p>
            <a:pPr marL="829452" lvl="2" algn="r" rtl="0"/>
            <a:r>
              <a:rPr lang="lt-LT" sz="2700" b="1" kern="1200" dirty="0">
                <a:solidFill>
                  <a:srgbClr val="385D6D"/>
                </a:solidFill>
                <a:latin typeface="+mn-lt"/>
                <a:ea typeface="+mn-ea"/>
                <a:cs typeface="+mn-cs"/>
              </a:rPr>
              <a:t>Nuo JSK sprendimo iki paramos sutarties pasirašymo </a:t>
            </a:r>
            <a:endParaRPr lang="en-US" sz="2700" b="1" kern="1200" dirty="0">
              <a:solidFill>
                <a:srgbClr val="385D6D"/>
              </a:solidFill>
              <a:latin typeface="+mn-lt"/>
              <a:ea typeface="+mn-ea"/>
              <a:cs typeface="+mn-cs"/>
            </a:endParaRPr>
          </a:p>
        </p:txBody>
      </p:sp>
      <p:graphicFrame>
        <p:nvGraphicFramePr>
          <p:cNvPr id="5" name="Diagram 4">
            <a:extLst>
              <a:ext uri="{FF2B5EF4-FFF2-40B4-BE49-F238E27FC236}">
                <a16:creationId xmlns:a16="http://schemas.microsoft.com/office/drawing/2014/main" id="{165957BA-DE61-4097-A004-457B719A2AD6}"/>
              </a:ext>
            </a:extLst>
          </p:cNvPr>
          <p:cNvGraphicFramePr/>
          <p:nvPr/>
        </p:nvGraphicFramePr>
        <p:xfrm>
          <a:off x="611097" y="1345387"/>
          <a:ext cx="7999075" cy="4737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826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B08E8E-6004-4C1A-8CAC-692E29D2141D}"/>
              </a:ext>
            </a:extLst>
          </p:cNvPr>
          <p:cNvSpPr>
            <a:spLocks noGrp="1"/>
          </p:cNvSpPr>
          <p:nvPr>
            <p:ph type="sldNum" idx="12"/>
          </p:nvPr>
        </p:nvSpPr>
        <p:spPr/>
        <p:txBody>
          <a:bodyPr/>
          <a:lstStyle/>
          <a:p>
            <a:pPr algn="r"/>
            <a:fld id="{BFC69D44-8109-4B4C-A4CF-7923E8F8B211}" type="slidenum">
              <a:rPr lang="en-US" smtClean="0"/>
              <a:pPr algn="r"/>
              <a:t>40</a:t>
            </a:fld>
            <a:endParaRPr lang="en-US" dirty="0"/>
          </a:p>
        </p:txBody>
      </p:sp>
      <p:sp>
        <p:nvSpPr>
          <p:cNvPr id="4" name="Title 3">
            <a:extLst>
              <a:ext uri="{FF2B5EF4-FFF2-40B4-BE49-F238E27FC236}">
                <a16:creationId xmlns:a16="http://schemas.microsoft.com/office/drawing/2014/main" id="{68C2A9A3-1006-4E6B-986B-F820EA570E44}"/>
              </a:ext>
            </a:extLst>
          </p:cNvPr>
          <p:cNvSpPr>
            <a:spLocks noGrp="1"/>
          </p:cNvSpPr>
          <p:nvPr>
            <p:ph type="title" idx="13"/>
          </p:nvPr>
        </p:nvSpPr>
        <p:spPr>
          <a:xfrm>
            <a:off x="3657600" y="469658"/>
            <a:ext cx="5181172" cy="609723"/>
          </a:xfrm>
        </p:spPr>
        <p:txBody>
          <a:bodyPr/>
          <a:lstStyle/>
          <a:p>
            <a:r>
              <a:rPr lang="lt-LT" sz="2700" dirty="0">
                <a:solidFill>
                  <a:srgbClr val="385D6D"/>
                </a:solidFill>
                <a:latin typeface="+mn-lt"/>
                <a:ea typeface="+mn-ea"/>
                <a:cs typeface="+mn-cs"/>
              </a:rPr>
              <a:t>Projekto produktų ir rezultatų tvarumas</a:t>
            </a:r>
            <a:endParaRPr lang="en-US" sz="2700" dirty="0">
              <a:solidFill>
                <a:srgbClr val="385D6D"/>
              </a:solidFill>
              <a:latin typeface="+mn-lt"/>
              <a:ea typeface="+mn-ea"/>
              <a:cs typeface="+mn-cs"/>
            </a:endParaRPr>
          </a:p>
        </p:txBody>
      </p:sp>
      <p:pic>
        <p:nvPicPr>
          <p:cNvPr id="14" name="Content Placeholder 13">
            <a:extLst>
              <a:ext uri="{FF2B5EF4-FFF2-40B4-BE49-F238E27FC236}">
                <a16:creationId xmlns:a16="http://schemas.microsoft.com/office/drawing/2014/main" id="{F086D8EE-1BCB-4FF2-8D6A-10AF4B80D22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28700" y="3107643"/>
            <a:ext cx="7086600" cy="3045200"/>
          </a:xfrm>
          <a:effectLst>
            <a:softEdge rad="127000"/>
          </a:effectLst>
        </p:spPr>
      </p:pic>
      <p:grpSp>
        <p:nvGrpSpPr>
          <p:cNvPr id="15" name="Group 14">
            <a:extLst>
              <a:ext uri="{FF2B5EF4-FFF2-40B4-BE49-F238E27FC236}">
                <a16:creationId xmlns:a16="http://schemas.microsoft.com/office/drawing/2014/main" id="{58367ED0-5632-4969-A732-EE656DB907E5}"/>
              </a:ext>
            </a:extLst>
          </p:cNvPr>
          <p:cNvGrpSpPr/>
          <p:nvPr/>
        </p:nvGrpSpPr>
        <p:grpSpPr>
          <a:xfrm>
            <a:off x="4572000" y="1468959"/>
            <a:ext cx="3085597" cy="1593731"/>
            <a:chOff x="554756" y="-56630"/>
            <a:chExt cx="3281660" cy="2026146"/>
          </a:xfrm>
        </p:grpSpPr>
        <p:sp>
          <p:nvSpPr>
            <p:cNvPr id="16" name="Rectangle 15">
              <a:extLst>
                <a:ext uri="{FF2B5EF4-FFF2-40B4-BE49-F238E27FC236}">
                  <a16:creationId xmlns:a16="http://schemas.microsoft.com/office/drawing/2014/main" id="{0B069E43-2196-44F4-A95F-A214E38385E2}"/>
                </a:ext>
              </a:extLst>
            </p:cNvPr>
            <p:cNvSpPr/>
            <p:nvPr/>
          </p:nvSpPr>
          <p:spPr>
            <a:xfrm>
              <a:off x="554756" y="520"/>
              <a:ext cx="3281660" cy="1968996"/>
            </a:xfrm>
            <a:prstGeom prst="rect">
              <a:avLst/>
            </a:prstGeom>
            <a:solidFill>
              <a:srgbClr val="F5912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11011CBB-8325-4BBF-ACE0-0A3CDE982D4F}"/>
                </a:ext>
              </a:extLst>
            </p:cNvPr>
            <p:cNvSpPr txBox="1"/>
            <p:nvPr/>
          </p:nvSpPr>
          <p:spPr>
            <a:xfrm>
              <a:off x="554756" y="-56630"/>
              <a:ext cx="3281660" cy="1968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000" kern="1200" dirty="0">
                  <a:latin typeface="+mn-lt"/>
                </a:rPr>
                <a:t>Produktai ir/ar rezultatai turi būti </a:t>
              </a:r>
              <a:r>
                <a:rPr lang="lt-LT" sz="2000" b="1" kern="1200" dirty="0">
                  <a:latin typeface="+mn-lt"/>
                </a:rPr>
                <a:t>realūs ir tvarūs, </a:t>
              </a:r>
              <a:r>
                <a:rPr lang="lt-LT" sz="2000" kern="1200" dirty="0">
                  <a:latin typeface="+mn-lt"/>
                </a:rPr>
                <a:t>naudojami ir po projekto pabaigos</a:t>
              </a:r>
              <a:endParaRPr lang="en-US" sz="2000" kern="1200" dirty="0">
                <a:latin typeface="+mn-lt"/>
              </a:endParaRPr>
            </a:p>
          </p:txBody>
        </p:sp>
      </p:grpSp>
      <p:grpSp>
        <p:nvGrpSpPr>
          <p:cNvPr id="18" name="Group 17">
            <a:extLst>
              <a:ext uri="{FF2B5EF4-FFF2-40B4-BE49-F238E27FC236}">
                <a16:creationId xmlns:a16="http://schemas.microsoft.com/office/drawing/2014/main" id="{5E605326-143D-4D0E-9297-4FB3BCA3223B}"/>
              </a:ext>
            </a:extLst>
          </p:cNvPr>
          <p:cNvGrpSpPr/>
          <p:nvPr/>
        </p:nvGrpSpPr>
        <p:grpSpPr>
          <a:xfrm>
            <a:off x="1371600" y="838200"/>
            <a:ext cx="3104647" cy="2819400"/>
            <a:chOff x="4190953" y="-6112"/>
            <a:chExt cx="3832586" cy="4139472"/>
          </a:xfrm>
        </p:grpSpPr>
        <p:sp>
          <p:nvSpPr>
            <p:cNvPr id="19" name="Rectangle 18">
              <a:extLst>
                <a:ext uri="{FF2B5EF4-FFF2-40B4-BE49-F238E27FC236}">
                  <a16:creationId xmlns:a16="http://schemas.microsoft.com/office/drawing/2014/main" id="{1E669C48-58E0-4340-B5E9-30E02379940C}"/>
                </a:ext>
              </a:extLst>
            </p:cNvPr>
            <p:cNvSpPr/>
            <p:nvPr/>
          </p:nvSpPr>
          <p:spPr>
            <a:xfrm>
              <a:off x="4190953" y="990879"/>
              <a:ext cx="3809069" cy="2285441"/>
            </a:xfrm>
            <a:prstGeom prst="rect">
              <a:avLst/>
            </a:prstGeom>
            <a:solidFill>
              <a:srgbClr val="69869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BAA96841-CC09-4418-917B-1A44C30050BA}"/>
                </a:ext>
              </a:extLst>
            </p:cNvPr>
            <p:cNvSpPr txBox="1"/>
            <p:nvPr/>
          </p:nvSpPr>
          <p:spPr>
            <a:xfrm>
              <a:off x="4214470" y="-6112"/>
              <a:ext cx="3809069" cy="413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a:r>
                <a:rPr lang="lt-LT" sz="2000" dirty="0">
                  <a:solidFill>
                    <a:schemeClr val="bg1">
                      <a:lumMod val="95000"/>
                    </a:schemeClr>
                  </a:solidFill>
                </a:rPr>
                <a:t>Sukurtais produktais visuomenė gali naudotis </a:t>
              </a:r>
              <a:r>
                <a:rPr lang="lt-LT" sz="2000" b="1" dirty="0">
                  <a:solidFill>
                    <a:schemeClr val="bg1">
                      <a:lumMod val="95000"/>
                    </a:schemeClr>
                  </a:solidFill>
                </a:rPr>
                <a:t>nemokamai</a:t>
              </a:r>
              <a:r>
                <a:rPr lang="lt-LT" sz="2000" dirty="0">
                  <a:solidFill>
                    <a:schemeClr val="bg1">
                      <a:lumMod val="95000"/>
                    </a:schemeClr>
                  </a:solidFill>
                </a:rPr>
                <a:t> ir jie yra viešai prieinami</a:t>
              </a:r>
              <a:endParaRPr lang="en-US" sz="2000" dirty="0">
                <a:solidFill>
                  <a:schemeClr val="bg1">
                    <a:lumMod val="95000"/>
                  </a:schemeClr>
                </a:solidFill>
              </a:endParaRPr>
            </a:p>
          </p:txBody>
        </p:sp>
      </p:grpSp>
    </p:spTree>
    <p:extLst>
      <p:ext uri="{BB962C8B-B14F-4D97-AF65-F5344CB8AC3E}">
        <p14:creationId xmlns:p14="http://schemas.microsoft.com/office/powerpoint/2010/main" val="2394897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F2874-0384-44CB-8525-9310D95C6140}"/>
              </a:ext>
            </a:extLst>
          </p:cNvPr>
          <p:cNvSpPr>
            <a:spLocks noGrp="1"/>
          </p:cNvSpPr>
          <p:nvPr>
            <p:ph type="sldNum" idx="12"/>
          </p:nvPr>
        </p:nvSpPr>
        <p:spPr/>
        <p:txBody>
          <a:bodyPr/>
          <a:lstStyle/>
          <a:p>
            <a:pPr algn="r"/>
            <a:fld id="{BFC69D44-8109-4B4C-A4CF-7923E8F8B211}" type="slidenum">
              <a:rPr lang="en-US" smtClean="0"/>
              <a:pPr algn="r"/>
              <a:t>41</a:t>
            </a:fld>
            <a:endParaRPr lang="en-US" dirty="0"/>
          </a:p>
        </p:txBody>
      </p:sp>
      <p:sp>
        <p:nvSpPr>
          <p:cNvPr id="3" name="Text Placeholder 2">
            <a:extLst>
              <a:ext uri="{FF2B5EF4-FFF2-40B4-BE49-F238E27FC236}">
                <a16:creationId xmlns:a16="http://schemas.microsoft.com/office/drawing/2014/main" id="{E4DF91A8-0ED8-4365-9A0A-B9D4B95A32EA}"/>
              </a:ext>
            </a:extLst>
          </p:cNvPr>
          <p:cNvSpPr>
            <a:spLocks noGrp="1"/>
          </p:cNvSpPr>
          <p:nvPr>
            <p:ph type="body"/>
          </p:nvPr>
        </p:nvSpPr>
        <p:spPr>
          <a:xfrm>
            <a:off x="4746090" y="4648200"/>
            <a:ext cx="3877209" cy="990600"/>
          </a:xfrm>
        </p:spPr>
        <p:txBody>
          <a:bodyPr/>
          <a:lstStyle/>
          <a:p>
            <a:pPr algn="just"/>
            <a:r>
              <a:rPr lang="lt-LT" sz="2000" kern="1200" dirty="0">
                <a:solidFill>
                  <a:srgbClr val="385D6D"/>
                </a:solidFill>
                <a:latin typeface="+mn-lt"/>
                <a:ea typeface="+mn-ea"/>
                <a:cs typeface="+mn-cs"/>
              </a:rPr>
              <a:t>Nepagrįstai sumokėtas ES finansavimo sumas VI susigrąžina </a:t>
            </a:r>
            <a:r>
              <a:rPr lang="lt-LT" sz="2000" b="1" kern="1200" dirty="0">
                <a:solidFill>
                  <a:srgbClr val="F59121"/>
                </a:solidFill>
                <a:latin typeface="+mn-lt"/>
                <a:ea typeface="+mn-ea"/>
                <a:cs typeface="+mn-cs"/>
              </a:rPr>
              <a:t>proporcingai</a:t>
            </a:r>
            <a:r>
              <a:rPr lang="lt-LT" sz="2000" dirty="0"/>
              <a:t> </a:t>
            </a:r>
            <a:r>
              <a:rPr lang="lt-LT" sz="2000" kern="1200" dirty="0">
                <a:solidFill>
                  <a:srgbClr val="385D6D"/>
                </a:solidFill>
                <a:latin typeface="+mn-lt"/>
                <a:ea typeface="+mn-ea"/>
                <a:cs typeface="+mn-cs"/>
              </a:rPr>
              <a:t>atsižvelgdama į laikotarpį, kuriuo reikalavimai nebuvo įvykdyti.</a:t>
            </a:r>
            <a:endParaRPr lang="en-US" sz="2000" kern="1200" dirty="0">
              <a:solidFill>
                <a:srgbClr val="385D6D"/>
              </a:solidFill>
              <a:latin typeface="+mn-lt"/>
              <a:ea typeface="+mn-ea"/>
              <a:cs typeface="+mn-cs"/>
            </a:endParaRPr>
          </a:p>
        </p:txBody>
      </p:sp>
      <p:sp>
        <p:nvSpPr>
          <p:cNvPr id="4" name="Title 3">
            <a:extLst>
              <a:ext uri="{FF2B5EF4-FFF2-40B4-BE49-F238E27FC236}">
                <a16:creationId xmlns:a16="http://schemas.microsoft.com/office/drawing/2014/main" id="{6E9A98B7-8F5A-4FB1-9BDA-977F717A1478}"/>
              </a:ext>
            </a:extLst>
          </p:cNvPr>
          <p:cNvSpPr>
            <a:spLocks noGrp="1"/>
          </p:cNvSpPr>
          <p:nvPr>
            <p:ph type="title" idx="13"/>
          </p:nvPr>
        </p:nvSpPr>
        <p:spPr>
          <a:xfrm>
            <a:off x="4491519" y="455886"/>
            <a:ext cx="4343400" cy="609723"/>
          </a:xfrm>
        </p:spPr>
        <p:txBody>
          <a:bodyPr/>
          <a:lstStyle/>
          <a:p>
            <a:r>
              <a:rPr lang="lv-LV" sz="2700" dirty="0">
                <a:solidFill>
                  <a:srgbClr val="385D6D"/>
                </a:solidFill>
                <a:latin typeface="+mn-lt"/>
                <a:ea typeface="+mn-ea"/>
                <a:cs typeface="+mn-cs"/>
              </a:rPr>
              <a:t>Paramos grąžinimas</a:t>
            </a:r>
            <a:endParaRPr lang="en-US" sz="2700" dirty="0">
              <a:solidFill>
                <a:srgbClr val="385D6D"/>
              </a:solidFill>
              <a:latin typeface="+mn-lt"/>
              <a:ea typeface="+mn-ea"/>
              <a:cs typeface="+mn-cs"/>
            </a:endParaRPr>
          </a:p>
        </p:txBody>
      </p:sp>
      <p:sp>
        <p:nvSpPr>
          <p:cNvPr id="6" name="Text Placeholder 2">
            <a:extLst>
              <a:ext uri="{FF2B5EF4-FFF2-40B4-BE49-F238E27FC236}">
                <a16:creationId xmlns:a16="http://schemas.microsoft.com/office/drawing/2014/main" id="{E28F76DE-EF99-407F-BB4A-179BA16A7AC9}"/>
              </a:ext>
            </a:extLst>
          </p:cNvPr>
          <p:cNvSpPr txBox="1">
            <a:spLocks/>
          </p:cNvSpPr>
          <p:nvPr/>
        </p:nvSpPr>
        <p:spPr>
          <a:xfrm>
            <a:off x="4733393" y="1728923"/>
            <a:ext cx="3877209" cy="2819400"/>
          </a:xfrm>
          <a:prstGeom prst="rect">
            <a:avLst/>
          </a:prstGeom>
        </p:spPr>
        <p:txBody>
          <a:bodyPr lIns="0" tIns="0" rIns="0" bIns="0"/>
          <a:lstStyle>
            <a:lvl1pPr eaLnBrk="1" hangingPunct="1">
              <a:defRPr sz="2400" b="0"/>
            </a:lvl1pPr>
            <a:lvl2pPr eaLnBrk="1" hangingPunct="1">
              <a:defRPr sz="2500" b="0"/>
            </a:lvl2pPr>
          </a:lstStyle>
          <a:p>
            <a:pPr algn="just" defTabSz="914400"/>
            <a:endParaRPr lang="en-US" sz="1800" kern="0" dirty="0">
              <a:solidFill>
                <a:sysClr val="windowText" lastClr="000000"/>
              </a:solidFill>
            </a:endParaRPr>
          </a:p>
          <a:p>
            <a:pPr algn="just" defTabSz="914400"/>
            <a:r>
              <a:rPr lang="lv-LV" sz="2000" b="1" dirty="0">
                <a:solidFill>
                  <a:srgbClr val="385D6D"/>
                </a:solidFill>
              </a:rPr>
              <a:t>Projekto metu finansuota infrastruktūra yra reikšmingai pakeičiama,</a:t>
            </a:r>
            <a:r>
              <a:rPr lang="lt-LT" sz="2000" dirty="0">
                <a:solidFill>
                  <a:srgbClr val="385D6D"/>
                </a:solidFill>
              </a:rPr>
              <a:t> kai iš esmės pasikeičia projekto pobūdis, tikslai arba įgyvendinimo sąlygos, dėl kurių kiltų pavojus pirminiams projekto tikslams, </a:t>
            </a:r>
            <a:r>
              <a:rPr lang="lv-LV" sz="2000" dirty="0">
                <a:solidFill>
                  <a:srgbClr val="385D6D"/>
                </a:solidFill>
              </a:rPr>
              <a:t>–  </a:t>
            </a:r>
            <a:r>
              <a:rPr lang="lv-LV" sz="2000" b="1" dirty="0">
                <a:solidFill>
                  <a:srgbClr val="F59121"/>
                </a:solidFill>
              </a:rPr>
              <a:t>ES parama turi būti grąžinta </a:t>
            </a:r>
            <a:r>
              <a:rPr lang="lv-LV" sz="2000" dirty="0">
                <a:solidFill>
                  <a:srgbClr val="385D6D"/>
                </a:solidFill>
              </a:rPr>
              <a:t>Programos VI. </a:t>
            </a:r>
            <a:endParaRPr lang="en-US" sz="2000" dirty="0">
              <a:solidFill>
                <a:srgbClr val="385D6D"/>
              </a:solidFill>
            </a:endParaRPr>
          </a:p>
        </p:txBody>
      </p:sp>
      <p:sp>
        <p:nvSpPr>
          <p:cNvPr id="7" name="Rectangle 6">
            <a:extLst>
              <a:ext uri="{FF2B5EF4-FFF2-40B4-BE49-F238E27FC236}">
                <a16:creationId xmlns:a16="http://schemas.microsoft.com/office/drawing/2014/main" id="{B0251085-84B5-40E9-B9B7-7A9F9AE44A27}"/>
              </a:ext>
            </a:extLst>
          </p:cNvPr>
          <p:cNvSpPr/>
          <p:nvPr/>
        </p:nvSpPr>
        <p:spPr>
          <a:xfrm>
            <a:off x="361418" y="1981200"/>
            <a:ext cx="4029608" cy="1338828"/>
          </a:xfrm>
          <a:prstGeom prst="rect">
            <a:avLst/>
          </a:prstGeom>
        </p:spPr>
        <p:txBody>
          <a:bodyPr wrap="square">
            <a:spAutoFit/>
          </a:bodyPr>
          <a:lstStyle/>
          <a:p>
            <a:r>
              <a:rPr lang="lv-LV" sz="2700" b="1" dirty="0">
                <a:solidFill>
                  <a:srgbClr val="385D6D"/>
                </a:solidFill>
              </a:rPr>
              <a:t>Jei per 5</a:t>
            </a:r>
            <a:r>
              <a:rPr lang="en-US" sz="2700" b="1" dirty="0">
                <a:solidFill>
                  <a:srgbClr val="385D6D"/>
                </a:solidFill>
              </a:rPr>
              <a:t> </a:t>
            </a:r>
            <a:r>
              <a:rPr lang="lt-LT" sz="2700" b="1" dirty="0">
                <a:solidFill>
                  <a:srgbClr val="385D6D"/>
                </a:solidFill>
              </a:rPr>
              <a:t>metus po galutinio paramos išmokėjimo</a:t>
            </a:r>
            <a:r>
              <a:rPr lang="lv-LV" sz="2700" b="1" dirty="0">
                <a:solidFill>
                  <a:srgbClr val="385D6D"/>
                </a:solidFill>
              </a:rPr>
              <a:t>… </a:t>
            </a:r>
            <a:endParaRPr lang="en-US" sz="2700" b="1" dirty="0"/>
          </a:p>
        </p:txBody>
      </p:sp>
      <p:pic>
        <p:nvPicPr>
          <p:cNvPr id="12" name="Picture 11">
            <a:extLst>
              <a:ext uri="{FF2B5EF4-FFF2-40B4-BE49-F238E27FC236}">
                <a16:creationId xmlns:a16="http://schemas.microsoft.com/office/drawing/2014/main" id="{936036BE-5DE4-42E2-A88F-43649BB8B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08" y="3785787"/>
            <a:ext cx="3638550" cy="2179643"/>
          </a:xfrm>
          <a:prstGeom prst="rect">
            <a:avLst/>
          </a:prstGeom>
        </p:spPr>
      </p:pic>
    </p:spTree>
    <p:extLst>
      <p:ext uri="{BB962C8B-B14F-4D97-AF65-F5344CB8AC3E}">
        <p14:creationId xmlns:p14="http://schemas.microsoft.com/office/powerpoint/2010/main" val="3528579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a:extLst>
              <a:ext uri="{FF2B5EF4-FFF2-40B4-BE49-F238E27FC236}">
                <a16:creationId xmlns:a16="http://schemas.microsoft.com/office/drawing/2014/main" id="{61B664BB-BD31-4F4F-A9E8-BD71CD6018BE}"/>
              </a:ext>
            </a:extLst>
          </p:cNvPr>
          <p:cNvGraphicFramePr/>
          <p:nvPr>
            <p:extLst>
              <p:ext uri="{D42A27DB-BD31-4B8C-83A1-F6EECF244321}">
                <p14:modId xmlns:p14="http://schemas.microsoft.com/office/powerpoint/2010/main" val="2984633577"/>
              </p:ext>
            </p:extLst>
          </p:nvPr>
        </p:nvGraphicFramePr>
        <p:xfrm>
          <a:off x="607504" y="680441"/>
          <a:ext cx="8027477" cy="4161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Рисунок 15">
            <a:extLst>
              <a:ext uri="{FF2B5EF4-FFF2-40B4-BE49-F238E27FC236}">
                <a16:creationId xmlns:a16="http://schemas.microsoft.com/office/drawing/2014/main" id="{B7B0EB96-3FE0-4EEE-9DCB-76810597B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2774" y="4980031"/>
            <a:ext cx="1760019" cy="1172443"/>
          </a:xfrm>
          <a:prstGeom prst="rect">
            <a:avLst/>
          </a:prstGeom>
        </p:spPr>
      </p:pic>
      <p:pic>
        <p:nvPicPr>
          <p:cNvPr id="17" name="Рисунок 16">
            <a:extLst>
              <a:ext uri="{FF2B5EF4-FFF2-40B4-BE49-F238E27FC236}">
                <a16:creationId xmlns:a16="http://schemas.microsoft.com/office/drawing/2014/main" id="{6DFD0B48-1D45-487B-A782-9E75AB9672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9060">
            <a:off x="6967580" y="5120903"/>
            <a:ext cx="1288538" cy="901977"/>
          </a:xfrm>
          <a:prstGeom prst="rect">
            <a:avLst/>
          </a:prstGeom>
        </p:spPr>
      </p:pic>
      <p:sp>
        <p:nvSpPr>
          <p:cNvPr id="19" name="Номер слайда 1">
            <a:extLst>
              <a:ext uri="{FF2B5EF4-FFF2-40B4-BE49-F238E27FC236}">
                <a16:creationId xmlns:a16="http://schemas.microsoft.com/office/drawing/2014/main" id="{CA10A5A2-6B93-4C8C-81E8-0A47B4453B29}"/>
              </a:ext>
            </a:extLst>
          </p:cNvPr>
          <p:cNvSpPr>
            <a:spLocks noGrp="1"/>
          </p:cNvSpPr>
          <p:nvPr>
            <p:ph type="sldNum" idx="12"/>
          </p:nvPr>
        </p:nvSpPr>
        <p:spPr>
          <a:xfrm>
            <a:off x="7925869" y="6375516"/>
            <a:ext cx="684731" cy="472697"/>
          </a:xfrm>
        </p:spPr>
        <p:txBody>
          <a:bodyPr/>
          <a:lstStyle/>
          <a:p>
            <a:pPr algn="r"/>
            <a:fld id="{BFC69D44-8109-4B4C-A4CF-7923E8F8B211}" type="slidenum">
              <a:rPr lang="en-US" smtClean="0"/>
              <a:pPr algn="r"/>
              <a:t>5</a:t>
            </a:fld>
            <a:endParaRPr lang="en-US" dirty="0"/>
          </a:p>
        </p:txBody>
      </p:sp>
      <p:sp>
        <p:nvSpPr>
          <p:cNvPr id="20" name="Заголовок 3">
            <a:extLst>
              <a:ext uri="{FF2B5EF4-FFF2-40B4-BE49-F238E27FC236}">
                <a16:creationId xmlns:a16="http://schemas.microsoft.com/office/drawing/2014/main" id="{8E83A422-BFE5-4F3D-9AEC-3DB9ED4DB4EA}"/>
              </a:ext>
            </a:extLst>
          </p:cNvPr>
          <p:cNvSpPr>
            <a:spLocks noGrp="1"/>
          </p:cNvSpPr>
          <p:nvPr>
            <p:ph type="title" idx="13"/>
          </p:nvPr>
        </p:nvSpPr>
        <p:spPr>
          <a:xfrm>
            <a:off x="3429000" y="442634"/>
            <a:ext cx="5181172" cy="609723"/>
          </a:xfrm>
        </p:spPr>
        <p:txBody>
          <a:bodyPr/>
          <a:lstStyle/>
          <a:p>
            <a:endParaRPr lang="ru-RU" dirty="0"/>
          </a:p>
        </p:txBody>
      </p:sp>
      <p:sp>
        <p:nvSpPr>
          <p:cNvPr id="34" name="Номер слайда 1">
            <a:extLst>
              <a:ext uri="{FF2B5EF4-FFF2-40B4-BE49-F238E27FC236}">
                <a16:creationId xmlns:a16="http://schemas.microsoft.com/office/drawing/2014/main" id="{D60711A4-6D3B-451F-8E3B-C65403592FFA}"/>
              </a:ext>
            </a:extLst>
          </p:cNvPr>
          <p:cNvSpPr txBox="1">
            <a:spLocks/>
          </p:cNvSpPr>
          <p:nvPr/>
        </p:nvSpPr>
        <p:spPr>
          <a:xfrm>
            <a:off x="7925869" y="6375516"/>
            <a:ext cx="684731" cy="472697"/>
          </a:xfrm>
          <a:prstGeom prst="rect">
            <a:avLst/>
          </a:prstGeom>
        </p:spPr>
        <p:txBody>
          <a:bodyPr lIns="0" tIns="0" rIns="0" bIns="0"/>
          <a:lstStyle>
            <a:defPPr>
              <a:defRPr lang="en-US"/>
            </a:defPPr>
            <a:lvl1pPr marL="0" algn="l" defTabSz="829452" rtl="0" eaLnBrk="1" latinLnBrk="0" hangingPunct="1">
              <a:defRPr sz="1100" kern="1200">
                <a:solidFill>
                  <a:schemeClr val="bg1"/>
                </a:solidFill>
                <a:latin typeface="+mj-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a:lstStyle>
          <a:p>
            <a:pPr algn="r"/>
            <a:fld id="{BFC69D44-8109-4B4C-A4CF-7923E8F8B211}" type="slidenum">
              <a:rPr lang="en-US" smtClean="0"/>
              <a:pPr algn="r"/>
              <a:t>5</a:t>
            </a:fld>
            <a:endParaRPr lang="en-US" dirty="0"/>
          </a:p>
        </p:txBody>
      </p:sp>
      <p:sp>
        <p:nvSpPr>
          <p:cNvPr id="35" name="Текст 2">
            <a:extLst>
              <a:ext uri="{FF2B5EF4-FFF2-40B4-BE49-F238E27FC236}">
                <a16:creationId xmlns:a16="http://schemas.microsoft.com/office/drawing/2014/main" id="{513DD7FE-AC79-40AE-8336-89C657859BF3}"/>
              </a:ext>
            </a:extLst>
          </p:cNvPr>
          <p:cNvSpPr txBox="1">
            <a:spLocks/>
          </p:cNvSpPr>
          <p:nvPr/>
        </p:nvSpPr>
        <p:spPr>
          <a:xfrm>
            <a:off x="582695" y="1132275"/>
            <a:ext cx="8002077" cy="4293894"/>
          </a:xfrm>
          <a:prstGeom prst="rect">
            <a:avLst/>
          </a:prstGeom>
        </p:spPr>
        <p:txBody>
          <a:bodyPr lIns="0" tIns="0" rIns="0" bIns="0"/>
          <a:lstStyle>
            <a:lvl1pPr eaLnBrk="1" hangingPunct="1">
              <a:defRPr sz="2400" b="0"/>
            </a:lvl1pPr>
            <a:lvl2pPr eaLnBrk="1" hangingPunct="1">
              <a:defRPr sz="2500" b="0"/>
            </a:lvl2pPr>
          </a:lstStyle>
          <a:p>
            <a:pPr algn="ctr" defTabSz="914400"/>
            <a:endParaRPr lang="en-US" sz="1500" kern="0" dirty="0">
              <a:solidFill>
                <a:srgbClr val="385D6D"/>
              </a:solidFill>
            </a:endParaRPr>
          </a:p>
          <a:p>
            <a:pPr algn="ctr" defTabSz="914400"/>
            <a:r>
              <a:rPr lang="en-US" sz="2000" kern="0" dirty="0">
                <a:solidFill>
                  <a:srgbClr val="385D6D"/>
                </a:solidFill>
              </a:rPr>
              <a:t>2019 </a:t>
            </a:r>
            <a:r>
              <a:rPr lang="en-US" sz="2000" kern="0" dirty="0" err="1">
                <a:solidFill>
                  <a:srgbClr val="385D6D"/>
                </a:solidFill>
              </a:rPr>
              <a:t>ru</a:t>
            </a:r>
            <a:r>
              <a:rPr lang="lt-LT" sz="2000" kern="0" dirty="0" err="1">
                <a:solidFill>
                  <a:srgbClr val="385D6D"/>
                </a:solidFill>
              </a:rPr>
              <a:t>gsėjo</a:t>
            </a:r>
            <a:r>
              <a:rPr lang="en-US" sz="2000" kern="0" dirty="0">
                <a:solidFill>
                  <a:srgbClr val="385D6D"/>
                </a:solidFill>
              </a:rPr>
              <a:t> 29</a:t>
            </a:r>
            <a:r>
              <a:rPr lang="lt-LT" sz="2000" kern="0" dirty="0">
                <a:solidFill>
                  <a:srgbClr val="385D6D"/>
                </a:solidFill>
              </a:rPr>
              <a:t> d. Ministrų tarybos rezoliucija </a:t>
            </a:r>
            <a:r>
              <a:rPr lang="ru-RU" sz="2000" kern="0" dirty="0">
                <a:solidFill>
                  <a:srgbClr val="385D6D"/>
                </a:solidFill>
              </a:rPr>
              <a:t>№</a:t>
            </a:r>
            <a:r>
              <a:rPr lang="en-US" sz="2000" kern="0" dirty="0">
                <a:solidFill>
                  <a:srgbClr val="385D6D"/>
                </a:solidFill>
              </a:rPr>
              <a:t>661</a:t>
            </a:r>
            <a:endParaRPr lang="ru-RU" sz="2000" kern="0" dirty="0">
              <a:solidFill>
                <a:srgbClr val="385D6D"/>
              </a:solidFill>
            </a:endParaRPr>
          </a:p>
        </p:txBody>
      </p:sp>
      <p:sp>
        <p:nvSpPr>
          <p:cNvPr id="36" name="Заголовок 3">
            <a:extLst>
              <a:ext uri="{FF2B5EF4-FFF2-40B4-BE49-F238E27FC236}">
                <a16:creationId xmlns:a16="http://schemas.microsoft.com/office/drawing/2014/main" id="{41522390-B88D-4C9A-9E4D-C2AEF8D581D6}"/>
              </a:ext>
            </a:extLst>
          </p:cNvPr>
          <p:cNvSpPr txBox="1">
            <a:spLocks/>
          </p:cNvSpPr>
          <p:nvPr/>
        </p:nvSpPr>
        <p:spPr>
          <a:xfrm>
            <a:off x="3429000" y="442634"/>
            <a:ext cx="5181172" cy="609723"/>
          </a:xfrm>
          <a:prstGeom prst="rect">
            <a:avLst/>
          </a:prstGeom>
        </p:spPr>
        <p:txBody>
          <a:bodyPr lIns="0" tIns="0" rIns="0" bIns="0" anchor="ctr"/>
          <a:lstStyle>
            <a:lvl1pPr algn="r" eaLnBrk="1" hangingPunct="1">
              <a:defRPr sz="2400" b="1" i="0"/>
            </a:lvl1pPr>
          </a:lstStyle>
          <a:p>
            <a:pPr lvl="2" algn="r" defTabSz="914400"/>
            <a:r>
              <a:rPr lang="lt-LT" sz="2800" b="1" dirty="0">
                <a:solidFill>
                  <a:srgbClr val="385D6D"/>
                </a:solidFill>
              </a:rPr>
              <a:t>Projekto patvirtinimas ir registracija </a:t>
            </a:r>
            <a:r>
              <a:rPr lang="en-US" sz="2800" b="1" dirty="0">
                <a:solidFill>
                  <a:srgbClr val="385D6D"/>
                </a:solidFill>
              </a:rPr>
              <a:t>B</a:t>
            </a:r>
            <a:r>
              <a:rPr lang="lt-LT" sz="2800" b="1" dirty="0" err="1">
                <a:solidFill>
                  <a:srgbClr val="385D6D"/>
                </a:solidFill>
              </a:rPr>
              <a:t>altarusijoje</a:t>
            </a:r>
            <a:endParaRPr lang="ru-RU" sz="2800" b="1" dirty="0">
              <a:solidFill>
                <a:srgbClr val="385D6D"/>
              </a:solidFill>
            </a:endParaRPr>
          </a:p>
        </p:txBody>
      </p:sp>
      <p:sp>
        <p:nvSpPr>
          <p:cNvPr id="38" name="Стрелка: вниз 37">
            <a:extLst>
              <a:ext uri="{FF2B5EF4-FFF2-40B4-BE49-F238E27FC236}">
                <a16:creationId xmlns:a16="http://schemas.microsoft.com/office/drawing/2014/main" id="{555AC9B6-AF05-4DF0-B94D-07C82DE2ED01}"/>
              </a:ext>
            </a:extLst>
          </p:cNvPr>
          <p:cNvSpPr/>
          <p:nvPr/>
        </p:nvSpPr>
        <p:spPr>
          <a:xfrm>
            <a:off x="1456762" y="3276782"/>
            <a:ext cx="381000" cy="457200"/>
          </a:xfrm>
          <a:prstGeom prst="downArrow">
            <a:avLst/>
          </a:prstGeom>
          <a:solidFill>
            <a:srgbClr val="F59121"/>
          </a:solidFill>
          <a:ln>
            <a:solidFill>
              <a:srgbClr val="F59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низ 38">
            <a:extLst>
              <a:ext uri="{FF2B5EF4-FFF2-40B4-BE49-F238E27FC236}">
                <a16:creationId xmlns:a16="http://schemas.microsoft.com/office/drawing/2014/main" id="{0C963938-9961-4AEB-A7E4-382148F68683}"/>
              </a:ext>
            </a:extLst>
          </p:cNvPr>
          <p:cNvSpPr/>
          <p:nvPr/>
        </p:nvSpPr>
        <p:spPr>
          <a:xfrm>
            <a:off x="4381498" y="3276782"/>
            <a:ext cx="381000" cy="457200"/>
          </a:xfrm>
          <a:prstGeom prst="downArrow">
            <a:avLst/>
          </a:prstGeom>
          <a:solidFill>
            <a:srgbClr val="F59121"/>
          </a:solidFill>
          <a:ln>
            <a:solidFill>
              <a:srgbClr val="F59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0961A6A7-7FAA-4238-A086-CDCFB3AC5B0B}"/>
              </a:ext>
            </a:extLst>
          </p:cNvPr>
          <p:cNvSpPr txBox="1"/>
          <p:nvPr/>
        </p:nvSpPr>
        <p:spPr>
          <a:xfrm>
            <a:off x="676523" y="3745335"/>
            <a:ext cx="1924128" cy="400110"/>
          </a:xfrm>
          <a:prstGeom prst="rect">
            <a:avLst/>
          </a:prstGeom>
          <a:noFill/>
        </p:spPr>
        <p:txBody>
          <a:bodyPr wrap="square" rtlCol="0">
            <a:spAutoFit/>
          </a:bodyPr>
          <a:lstStyle/>
          <a:p>
            <a:pPr algn="ctr"/>
            <a:r>
              <a:rPr lang="lt-LT" sz="2000" dirty="0">
                <a:solidFill>
                  <a:srgbClr val="385D6D"/>
                </a:solidFill>
              </a:rPr>
              <a:t>Pateikia išvadą</a:t>
            </a:r>
            <a:endParaRPr lang="ru-RU" sz="2000" dirty="0">
              <a:solidFill>
                <a:srgbClr val="385D6D"/>
              </a:solidFill>
            </a:endParaRPr>
          </a:p>
        </p:txBody>
      </p:sp>
      <p:sp>
        <p:nvSpPr>
          <p:cNvPr id="41" name="TextBox 40">
            <a:extLst>
              <a:ext uri="{FF2B5EF4-FFF2-40B4-BE49-F238E27FC236}">
                <a16:creationId xmlns:a16="http://schemas.microsoft.com/office/drawing/2014/main" id="{A562898D-1CF7-40A2-A692-965DAFF1C195}"/>
              </a:ext>
            </a:extLst>
          </p:cNvPr>
          <p:cNvSpPr txBox="1"/>
          <p:nvPr/>
        </p:nvSpPr>
        <p:spPr>
          <a:xfrm>
            <a:off x="3443471" y="3784865"/>
            <a:ext cx="1975175" cy="707886"/>
          </a:xfrm>
          <a:prstGeom prst="rect">
            <a:avLst/>
          </a:prstGeom>
          <a:noFill/>
        </p:spPr>
        <p:txBody>
          <a:bodyPr wrap="square" rtlCol="0">
            <a:spAutoFit/>
          </a:bodyPr>
          <a:lstStyle/>
          <a:p>
            <a:pPr algn="ctr"/>
            <a:r>
              <a:rPr lang="lt-LT" sz="2000" dirty="0">
                <a:solidFill>
                  <a:srgbClr val="385D6D"/>
                </a:solidFill>
              </a:rPr>
              <a:t>Registruoja projektą</a:t>
            </a:r>
            <a:endParaRPr lang="ru-RU" sz="2000" dirty="0">
              <a:solidFill>
                <a:srgbClr val="385D6D"/>
              </a:solidFill>
            </a:endParaRPr>
          </a:p>
        </p:txBody>
      </p:sp>
      <p:sp>
        <p:nvSpPr>
          <p:cNvPr id="42" name="Стрелка: вниз 41">
            <a:extLst>
              <a:ext uri="{FF2B5EF4-FFF2-40B4-BE49-F238E27FC236}">
                <a16:creationId xmlns:a16="http://schemas.microsoft.com/office/drawing/2014/main" id="{99944D12-369B-4506-96E8-A585B66704F6}"/>
              </a:ext>
            </a:extLst>
          </p:cNvPr>
          <p:cNvSpPr/>
          <p:nvPr/>
        </p:nvSpPr>
        <p:spPr>
          <a:xfrm>
            <a:off x="7421350" y="3276782"/>
            <a:ext cx="381000" cy="457200"/>
          </a:xfrm>
          <a:prstGeom prst="downArrow">
            <a:avLst/>
          </a:prstGeom>
          <a:solidFill>
            <a:srgbClr val="F59121"/>
          </a:solidFill>
          <a:ln>
            <a:solidFill>
              <a:srgbClr val="F59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2659A4D4-F4F6-4D31-8825-841E17F78992}"/>
              </a:ext>
            </a:extLst>
          </p:cNvPr>
          <p:cNvSpPr txBox="1"/>
          <p:nvPr/>
        </p:nvSpPr>
        <p:spPr>
          <a:xfrm>
            <a:off x="5894417" y="3677143"/>
            <a:ext cx="3372849" cy="1323439"/>
          </a:xfrm>
          <a:prstGeom prst="rect">
            <a:avLst/>
          </a:prstGeom>
          <a:noFill/>
        </p:spPr>
        <p:txBody>
          <a:bodyPr wrap="square" rtlCol="0">
            <a:spAutoFit/>
          </a:bodyPr>
          <a:lstStyle/>
          <a:p>
            <a:pPr lvl="0" algn="ctr"/>
            <a:r>
              <a:rPr lang="lt-LT" sz="2000" dirty="0">
                <a:solidFill>
                  <a:srgbClr val="385D6D"/>
                </a:solidFill>
              </a:rPr>
              <a:t>Pateikia registracijos įrodymą pagrindiniam partneriui, kuris dokumentus perduoda JTS </a:t>
            </a:r>
            <a:endParaRPr lang="ru-RU" sz="2000" dirty="0">
              <a:solidFill>
                <a:srgbClr val="385D6D"/>
              </a:solidFill>
            </a:endParaRPr>
          </a:p>
        </p:txBody>
      </p:sp>
      <p:sp>
        <p:nvSpPr>
          <p:cNvPr id="44" name="TextBox 43">
            <a:extLst>
              <a:ext uri="{FF2B5EF4-FFF2-40B4-BE49-F238E27FC236}">
                <a16:creationId xmlns:a16="http://schemas.microsoft.com/office/drawing/2014/main" id="{2D2A8D27-B591-496A-B325-8893E8E553E1}"/>
              </a:ext>
            </a:extLst>
          </p:cNvPr>
          <p:cNvSpPr txBox="1"/>
          <p:nvPr/>
        </p:nvSpPr>
        <p:spPr>
          <a:xfrm>
            <a:off x="61774" y="6131396"/>
            <a:ext cx="8738568" cy="615553"/>
          </a:xfrm>
          <a:prstGeom prst="rect">
            <a:avLst/>
          </a:prstGeom>
          <a:noFill/>
        </p:spPr>
        <p:txBody>
          <a:bodyPr wrap="square" rtlCol="0">
            <a:spAutoFit/>
          </a:bodyPr>
          <a:lstStyle/>
          <a:p>
            <a:pPr algn="ctr"/>
            <a:r>
              <a:rPr lang="lt-LT" sz="2000" kern="0" dirty="0">
                <a:solidFill>
                  <a:schemeClr val="bg1"/>
                </a:solidFill>
              </a:rPr>
              <a:t>Konsultuokitės su JTS filialo Baltarusijoje (Minske) informacijos </a:t>
            </a:r>
            <a:r>
              <a:rPr lang="lt-LT" sz="2000" kern="0" dirty="0" err="1">
                <a:solidFill>
                  <a:schemeClr val="bg1"/>
                </a:solidFill>
              </a:rPr>
              <a:t>specialist</a:t>
            </a:r>
            <a:r>
              <a:rPr lang="en-US" sz="2000" kern="0" dirty="0">
                <a:solidFill>
                  <a:schemeClr val="bg1"/>
                </a:solidFill>
              </a:rPr>
              <a:t>e!!!</a:t>
            </a:r>
          </a:p>
          <a:p>
            <a:pPr algn="ctr"/>
            <a:endParaRPr lang="ru-RU" sz="1400" dirty="0"/>
          </a:p>
        </p:txBody>
      </p:sp>
      <p:pic>
        <p:nvPicPr>
          <p:cNvPr id="4" name="Picture 3">
            <a:extLst>
              <a:ext uri="{FF2B5EF4-FFF2-40B4-BE49-F238E27FC236}">
                <a16:creationId xmlns:a16="http://schemas.microsoft.com/office/drawing/2014/main" id="{C552D5C9-4B9A-4B8A-BE48-F56B24247F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462" y="4980031"/>
            <a:ext cx="2082409" cy="1081771"/>
          </a:xfrm>
          <a:prstGeom prst="rect">
            <a:avLst/>
          </a:prstGeom>
        </p:spPr>
      </p:pic>
    </p:spTree>
    <p:extLst>
      <p:ext uri="{BB962C8B-B14F-4D97-AF65-F5344CB8AC3E}">
        <p14:creationId xmlns:p14="http://schemas.microsoft.com/office/powerpoint/2010/main" val="347380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FFCE191-D310-43ED-A863-C47BF6CC542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817781" y="2550324"/>
            <a:ext cx="3294321" cy="2315551"/>
          </a:xfrm>
          <a:prstGeom prst="rect">
            <a:avLst/>
          </a:prstGeom>
        </p:spPr>
      </p:pic>
      <p:sp>
        <p:nvSpPr>
          <p:cNvPr id="11" name="Номер слайда 1">
            <a:extLst>
              <a:ext uri="{FF2B5EF4-FFF2-40B4-BE49-F238E27FC236}">
                <a16:creationId xmlns:a16="http://schemas.microsoft.com/office/drawing/2014/main" id="{10B9B3EA-55EA-4A4B-874B-952878F1F54C}"/>
              </a:ext>
            </a:extLst>
          </p:cNvPr>
          <p:cNvSpPr>
            <a:spLocks noGrp="1"/>
          </p:cNvSpPr>
          <p:nvPr>
            <p:ph type="sldNum" idx="12"/>
          </p:nvPr>
        </p:nvSpPr>
        <p:spPr>
          <a:xfrm>
            <a:off x="7925869" y="6375516"/>
            <a:ext cx="684731" cy="472697"/>
          </a:xfrm>
        </p:spPr>
        <p:txBody>
          <a:bodyPr/>
          <a:lstStyle/>
          <a:p>
            <a:pPr algn="r"/>
            <a:fld id="{BFC69D44-8109-4B4C-A4CF-7923E8F8B211}" type="slidenum">
              <a:rPr lang="en-US" smtClean="0"/>
              <a:pPr algn="r"/>
              <a:t>6</a:t>
            </a:fld>
            <a:endParaRPr lang="en-US" dirty="0"/>
          </a:p>
        </p:txBody>
      </p:sp>
      <p:sp>
        <p:nvSpPr>
          <p:cNvPr id="12" name="Заголовок 3">
            <a:extLst>
              <a:ext uri="{FF2B5EF4-FFF2-40B4-BE49-F238E27FC236}">
                <a16:creationId xmlns:a16="http://schemas.microsoft.com/office/drawing/2014/main" id="{D1867DAB-B220-4102-925B-DC354B92F113}"/>
              </a:ext>
            </a:extLst>
          </p:cNvPr>
          <p:cNvSpPr>
            <a:spLocks noGrp="1"/>
          </p:cNvSpPr>
          <p:nvPr>
            <p:ph type="title" idx="13"/>
          </p:nvPr>
        </p:nvSpPr>
        <p:spPr>
          <a:xfrm>
            <a:off x="3429000" y="442634"/>
            <a:ext cx="5181172" cy="609723"/>
          </a:xfrm>
        </p:spPr>
        <p:txBody>
          <a:bodyPr/>
          <a:lstStyle/>
          <a:p>
            <a:endParaRPr lang="ru-RU" dirty="0"/>
          </a:p>
        </p:txBody>
      </p:sp>
      <p:sp>
        <p:nvSpPr>
          <p:cNvPr id="13" name="Номер слайда 1">
            <a:extLst>
              <a:ext uri="{FF2B5EF4-FFF2-40B4-BE49-F238E27FC236}">
                <a16:creationId xmlns:a16="http://schemas.microsoft.com/office/drawing/2014/main" id="{3CA9FC34-DE86-4B96-B092-75A8C796DE36}"/>
              </a:ext>
            </a:extLst>
          </p:cNvPr>
          <p:cNvSpPr txBox="1">
            <a:spLocks/>
          </p:cNvSpPr>
          <p:nvPr/>
        </p:nvSpPr>
        <p:spPr>
          <a:xfrm>
            <a:off x="7925869" y="6375516"/>
            <a:ext cx="684731" cy="472697"/>
          </a:xfrm>
          <a:prstGeom prst="rect">
            <a:avLst/>
          </a:prstGeom>
        </p:spPr>
        <p:txBody>
          <a:bodyPr lIns="0" tIns="0" rIns="0" bIns="0"/>
          <a:lstStyle>
            <a:defPPr>
              <a:defRPr lang="en-US"/>
            </a:defPPr>
            <a:lvl1pPr marL="0" algn="l" defTabSz="829452" rtl="0" eaLnBrk="1" latinLnBrk="0" hangingPunct="1">
              <a:defRPr sz="1100" kern="1200">
                <a:solidFill>
                  <a:schemeClr val="bg1"/>
                </a:solidFill>
                <a:latin typeface="+mj-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a:lstStyle>
          <a:p>
            <a:pPr algn="r"/>
            <a:fld id="{BFC69D44-8109-4B4C-A4CF-7923E8F8B211}" type="slidenum">
              <a:rPr lang="en-US" smtClean="0"/>
              <a:pPr algn="r"/>
              <a:t>6</a:t>
            </a:fld>
            <a:endParaRPr lang="en-US" dirty="0"/>
          </a:p>
        </p:txBody>
      </p:sp>
      <p:sp>
        <p:nvSpPr>
          <p:cNvPr id="14" name="Заголовок 3">
            <a:extLst>
              <a:ext uri="{FF2B5EF4-FFF2-40B4-BE49-F238E27FC236}">
                <a16:creationId xmlns:a16="http://schemas.microsoft.com/office/drawing/2014/main" id="{AC0B3743-329E-4BE5-BDF4-BAA2795F2AAC}"/>
              </a:ext>
            </a:extLst>
          </p:cNvPr>
          <p:cNvSpPr txBox="1">
            <a:spLocks/>
          </p:cNvSpPr>
          <p:nvPr/>
        </p:nvSpPr>
        <p:spPr>
          <a:xfrm>
            <a:off x="2514600" y="384018"/>
            <a:ext cx="5866972" cy="609723"/>
          </a:xfrm>
          <a:prstGeom prst="rect">
            <a:avLst/>
          </a:prstGeom>
        </p:spPr>
        <p:txBody>
          <a:bodyPr lIns="0" tIns="0" rIns="0" bIns="0" anchor="ctr"/>
          <a:lstStyle>
            <a:lvl1pPr algn="r" eaLnBrk="1" hangingPunct="1">
              <a:defRPr sz="2400" b="1" i="0"/>
            </a:lvl1pPr>
          </a:lstStyle>
          <a:p>
            <a:pPr lvl="2" algn="r" defTabSz="914400"/>
            <a:r>
              <a:rPr lang="en-US" sz="2700" b="1" dirty="0" err="1">
                <a:solidFill>
                  <a:srgbClr val="385D6D"/>
                </a:solidFill>
              </a:rPr>
              <a:t>Atleidimas</a:t>
            </a:r>
            <a:r>
              <a:rPr lang="en-US" sz="2700" b="1" dirty="0">
                <a:solidFill>
                  <a:srgbClr val="385D6D"/>
                </a:solidFill>
              </a:rPr>
              <a:t> </a:t>
            </a:r>
            <a:r>
              <a:rPr lang="en-US" sz="2700" b="1" dirty="0" err="1">
                <a:solidFill>
                  <a:srgbClr val="385D6D"/>
                </a:solidFill>
              </a:rPr>
              <a:t>nuo</a:t>
            </a:r>
            <a:r>
              <a:rPr lang="en-US" sz="2700" b="1" dirty="0">
                <a:solidFill>
                  <a:srgbClr val="385D6D"/>
                </a:solidFill>
              </a:rPr>
              <a:t> </a:t>
            </a:r>
            <a:r>
              <a:rPr lang="en-US" sz="2700" b="1" dirty="0" err="1">
                <a:solidFill>
                  <a:srgbClr val="385D6D"/>
                </a:solidFill>
              </a:rPr>
              <a:t>mokes</a:t>
            </a:r>
            <a:r>
              <a:rPr lang="lt-LT" sz="2700" b="1" dirty="0" err="1">
                <a:solidFill>
                  <a:srgbClr val="385D6D"/>
                </a:solidFill>
              </a:rPr>
              <a:t>čių</a:t>
            </a:r>
            <a:r>
              <a:rPr lang="lt-LT" sz="2700" b="1" dirty="0">
                <a:solidFill>
                  <a:srgbClr val="385D6D"/>
                </a:solidFill>
              </a:rPr>
              <a:t> Baltarusijoje</a:t>
            </a:r>
            <a:endParaRPr lang="ru-RU" sz="2700" b="1" dirty="0">
              <a:solidFill>
                <a:srgbClr val="385D6D"/>
              </a:solidFill>
            </a:endParaRPr>
          </a:p>
        </p:txBody>
      </p:sp>
      <p:graphicFrame>
        <p:nvGraphicFramePr>
          <p:cNvPr id="15" name="Схема 14">
            <a:extLst>
              <a:ext uri="{FF2B5EF4-FFF2-40B4-BE49-F238E27FC236}">
                <a16:creationId xmlns:a16="http://schemas.microsoft.com/office/drawing/2014/main" id="{D6AC60AD-FCC3-4656-BEBC-D9D5FB728A53}"/>
              </a:ext>
            </a:extLst>
          </p:cNvPr>
          <p:cNvGraphicFramePr/>
          <p:nvPr>
            <p:extLst>
              <p:ext uri="{D42A27DB-BD31-4B8C-83A1-F6EECF244321}">
                <p14:modId xmlns:p14="http://schemas.microsoft.com/office/powerpoint/2010/main" val="300290085"/>
              </p:ext>
            </p:extLst>
          </p:nvPr>
        </p:nvGraphicFramePr>
        <p:xfrm>
          <a:off x="457200" y="1397000"/>
          <a:ext cx="6248400" cy="4622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B5CDAF6D-1388-4D3A-9386-2F638CFC2808}"/>
              </a:ext>
            </a:extLst>
          </p:cNvPr>
          <p:cNvSpPr txBox="1"/>
          <p:nvPr/>
        </p:nvSpPr>
        <p:spPr>
          <a:xfrm>
            <a:off x="0" y="6957364"/>
            <a:ext cx="499156" cy="2169825"/>
          </a:xfrm>
          <a:prstGeom prst="rect">
            <a:avLst/>
          </a:prstGeom>
          <a:noFill/>
        </p:spPr>
        <p:txBody>
          <a:bodyPr wrap="square" rtlCol="0">
            <a:spAutoFit/>
          </a:bodyPr>
          <a:lstStyle/>
          <a:p>
            <a:r>
              <a:rPr lang="ru-RU" sz="900">
                <a:hlinkClick r:id="rId7" tooltip="https://redoubtnews.com/2018/02/big-tax-relief-idaho/"/>
              </a:rPr>
              <a:t>Это изображение</a:t>
            </a:r>
            <a:r>
              <a:rPr lang="ru-RU" sz="900"/>
              <a:t>, автор: Неизвестный автор, лицензия: </a:t>
            </a:r>
            <a:r>
              <a:rPr lang="ru-RU" sz="900">
                <a:hlinkClick r:id="rId13" tooltip="https://creativecommons.org/licenses/by/3.0/"/>
              </a:rPr>
              <a:t>CC BY</a:t>
            </a:r>
            <a:endParaRPr lang="ru-RU" sz="900"/>
          </a:p>
        </p:txBody>
      </p:sp>
      <p:pic>
        <p:nvPicPr>
          <p:cNvPr id="16" name="Запись экрана 1">
            <a:hlinkClick r:id="" action="ppaction://media"/>
            <a:extLst>
              <a:ext uri="{FF2B5EF4-FFF2-40B4-BE49-F238E27FC236}">
                <a16:creationId xmlns:a16="http://schemas.microsoft.com/office/drawing/2014/main" id="{57AD4FED-3F5C-43D0-8D6A-59E63CF77B4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676400" y="5249008"/>
            <a:ext cx="1231393" cy="640281"/>
          </a:xfrm>
          <a:prstGeom prst="rect">
            <a:avLst/>
          </a:prstGeom>
        </p:spPr>
      </p:pic>
      <p:pic>
        <p:nvPicPr>
          <p:cNvPr id="19" name="Запись экрана 16">
            <a:hlinkClick r:id="" action="ppaction://media"/>
            <a:extLst>
              <a:ext uri="{FF2B5EF4-FFF2-40B4-BE49-F238E27FC236}">
                <a16:creationId xmlns:a16="http://schemas.microsoft.com/office/drawing/2014/main" id="{16845E68-319C-46A8-AC15-36960190EE8F}"/>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4287110" y="5249008"/>
            <a:ext cx="1159204" cy="602746"/>
          </a:xfrm>
          <a:prstGeom prst="rect">
            <a:avLst/>
          </a:prstGeom>
        </p:spPr>
      </p:pic>
    </p:spTree>
    <p:extLst>
      <p:ext uri="{BB962C8B-B14F-4D97-AF65-F5344CB8AC3E}">
        <p14:creationId xmlns:p14="http://schemas.microsoft.com/office/powerpoint/2010/main" val="416900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16"/>
                </p:tgtEl>
              </p:cMediaNode>
            </p:video>
            <p:video fullScrn="1">
              <p:cMediaNode vol="80000">
                <p:cTn id="12" fill="hold" display="0">
                  <p:stCondLst>
                    <p:cond delay="indefinite"/>
                  </p:stCondLst>
                </p:cTn>
                <p:tgtEl>
                  <p:spTgt spid="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0293B-BD02-4608-BA18-33EC09991737}"/>
              </a:ext>
            </a:extLst>
          </p:cNvPr>
          <p:cNvSpPr>
            <a:spLocks noGrp="1"/>
          </p:cNvSpPr>
          <p:nvPr>
            <p:ph type="sldNum" idx="12"/>
          </p:nvPr>
        </p:nvSpPr>
        <p:spPr/>
        <p:txBody>
          <a:bodyPr/>
          <a:lstStyle/>
          <a:p>
            <a:pPr algn="r"/>
            <a:fld id="{BFC69D44-8109-4B4C-A4CF-7923E8F8B211}" type="slidenum">
              <a:rPr lang="en-US" smtClean="0"/>
              <a:pPr algn="r"/>
              <a:t>7</a:t>
            </a:fld>
            <a:endParaRPr lang="en-US" dirty="0"/>
          </a:p>
        </p:txBody>
      </p:sp>
      <p:sp>
        <p:nvSpPr>
          <p:cNvPr id="4" name="Title 3">
            <a:extLst>
              <a:ext uri="{FF2B5EF4-FFF2-40B4-BE49-F238E27FC236}">
                <a16:creationId xmlns:a16="http://schemas.microsoft.com/office/drawing/2014/main" id="{0AD465D8-33BD-4D11-A710-B6F862BAEB26}"/>
              </a:ext>
            </a:extLst>
          </p:cNvPr>
          <p:cNvSpPr>
            <a:spLocks noGrp="1"/>
          </p:cNvSpPr>
          <p:nvPr>
            <p:ph type="title" idx="13"/>
          </p:nvPr>
        </p:nvSpPr>
        <p:spPr>
          <a:xfrm>
            <a:off x="2934311" y="496852"/>
            <a:ext cx="5628490" cy="609723"/>
          </a:xfrm>
        </p:spPr>
        <p:txBody>
          <a:bodyPr/>
          <a:lstStyle/>
          <a:p>
            <a:r>
              <a:rPr lang="lt-LT" sz="2700" dirty="0">
                <a:solidFill>
                  <a:srgbClr val="385D6D"/>
                </a:solidFill>
                <a:latin typeface="+mn-lt"/>
              </a:rPr>
              <a:t>Paramos sutartis</a:t>
            </a:r>
            <a:r>
              <a:rPr lang="en-US" sz="2700" dirty="0">
                <a:solidFill>
                  <a:srgbClr val="385D6D"/>
                </a:solidFill>
                <a:latin typeface="+mn-lt"/>
              </a:rPr>
              <a:t> </a:t>
            </a:r>
            <a:br>
              <a:rPr lang="en-US" sz="2800" dirty="0">
                <a:solidFill>
                  <a:srgbClr val="385D6D"/>
                </a:solidFill>
                <a:latin typeface="+mn-lt"/>
              </a:rPr>
            </a:br>
            <a:endParaRPr lang="en-US" sz="2800" dirty="0">
              <a:solidFill>
                <a:srgbClr val="385D6D"/>
              </a:solidFill>
              <a:latin typeface="+mn-lt"/>
            </a:endParaRPr>
          </a:p>
        </p:txBody>
      </p:sp>
      <p:sp>
        <p:nvSpPr>
          <p:cNvPr id="181" name="Left Brace 10">
            <a:extLst>
              <a:ext uri="{FF2B5EF4-FFF2-40B4-BE49-F238E27FC236}">
                <a16:creationId xmlns:a16="http://schemas.microsoft.com/office/drawing/2014/main" id="{804A0D01-C783-4EBE-B119-34C650D3E584}"/>
              </a:ext>
            </a:extLst>
          </p:cNvPr>
          <p:cNvSpPr/>
          <p:nvPr/>
        </p:nvSpPr>
        <p:spPr>
          <a:xfrm rot="10800000">
            <a:off x="5620925" y="1859874"/>
            <a:ext cx="635863" cy="4224253"/>
          </a:xfrm>
          <a:prstGeom prst="leftBrace">
            <a:avLst>
              <a:gd name="adj1" fmla="val 86609"/>
              <a:gd name="adj2" fmla="val 50000"/>
            </a:avLst>
          </a:prstGeom>
          <a:noFill/>
          <a:ln w="57150" cap="flat" cmpd="sng" algn="ctr">
            <a:solidFill>
              <a:srgbClr val="6986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t-LT" sz="1800" b="1" i="0" u="none" strike="noStrike" kern="0" cap="none" spc="0" normalizeH="0" baseline="0" noProof="0" dirty="0">
              <a:ln w="0"/>
              <a:solidFill>
                <a:srgbClr val="698696"/>
              </a:solidFill>
              <a:effectLst>
                <a:outerShdw blurRad="38100" dist="19050" dir="2700000" algn="tl" rotWithShape="0">
                  <a:prstClr val="black">
                    <a:alpha val="40000"/>
                  </a:prstClr>
                </a:outerShdw>
              </a:effectLst>
              <a:uLnTx/>
              <a:uFillTx/>
              <a:latin typeface="Arial"/>
            </a:endParaRPr>
          </a:p>
        </p:txBody>
      </p:sp>
      <p:sp>
        <p:nvSpPr>
          <p:cNvPr id="182" name="TextBox 181">
            <a:extLst>
              <a:ext uri="{FF2B5EF4-FFF2-40B4-BE49-F238E27FC236}">
                <a16:creationId xmlns:a16="http://schemas.microsoft.com/office/drawing/2014/main" id="{8727135E-E093-4709-A6C1-0DF229CC3D8A}"/>
              </a:ext>
            </a:extLst>
          </p:cNvPr>
          <p:cNvSpPr txBox="1"/>
          <p:nvPr/>
        </p:nvSpPr>
        <p:spPr>
          <a:xfrm>
            <a:off x="6172431" y="1964221"/>
            <a:ext cx="2831946" cy="3785652"/>
          </a:xfrm>
          <a:prstGeom prst="rect">
            <a:avLst/>
          </a:prstGeom>
          <a:noFill/>
        </p:spPr>
        <p:txBody>
          <a:bodyPr wrap="square" rtlCol="0">
            <a:spAutoFit/>
          </a:bodyPr>
          <a:lstStyle/>
          <a:p>
            <a:pPr marL="342900" indent="-342900">
              <a:buFontTx/>
              <a:buChar char="-"/>
            </a:pPr>
            <a:r>
              <a:rPr lang="lt-LT" sz="2000" dirty="0">
                <a:solidFill>
                  <a:srgbClr val="385D6D"/>
                </a:solidFill>
              </a:rPr>
              <a:t>Paramos sutarties, projekto aprašymo ir biudžeto nuostatos</a:t>
            </a:r>
            <a:r>
              <a:rPr lang="en-US" sz="2000" dirty="0">
                <a:solidFill>
                  <a:srgbClr val="385D6D"/>
                </a:solidFill>
              </a:rPr>
              <a:t>.</a:t>
            </a:r>
          </a:p>
          <a:p>
            <a:pPr marL="342900" indent="-342900">
              <a:buFontTx/>
              <a:buChar char="-"/>
            </a:pPr>
            <a:endParaRPr lang="en-US" sz="2000" dirty="0">
              <a:solidFill>
                <a:srgbClr val="385D6D"/>
              </a:solidFill>
            </a:endParaRPr>
          </a:p>
          <a:p>
            <a:pPr marL="342900" indent="-342900">
              <a:buFontTx/>
              <a:buChar char="-"/>
            </a:pPr>
            <a:r>
              <a:rPr lang="pt-BR" sz="2000" dirty="0">
                <a:solidFill>
                  <a:srgbClr val="385D6D"/>
                </a:solidFill>
              </a:rPr>
              <a:t>Gair</a:t>
            </a:r>
            <a:r>
              <a:rPr lang="lt-LT" sz="2000" dirty="0" err="1">
                <a:solidFill>
                  <a:srgbClr val="385D6D"/>
                </a:solidFill>
              </a:rPr>
              <a:t>ių</a:t>
            </a:r>
            <a:r>
              <a:rPr lang="pt-BR" sz="2000" dirty="0">
                <a:solidFill>
                  <a:srgbClr val="385D6D"/>
                </a:solidFill>
              </a:rPr>
              <a:t> pareiškėjams ir paramos gavėjams</a:t>
            </a:r>
            <a:r>
              <a:rPr lang="lt-LT" sz="2000" dirty="0">
                <a:solidFill>
                  <a:srgbClr val="385D6D"/>
                </a:solidFill>
              </a:rPr>
              <a:t> nuostatos</a:t>
            </a:r>
            <a:r>
              <a:rPr lang="en-US" sz="2000" dirty="0">
                <a:solidFill>
                  <a:srgbClr val="385D6D"/>
                </a:solidFill>
              </a:rPr>
              <a:t>.</a:t>
            </a:r>
          </a:p>
          <a:p>
            <a:pPr marL="342900" indent="-342900">
              <a:buFontTx/>
              <a:buChar char="-"/>
            </a:pPr>
            <a:endParaRPr lang="en-US" sz="2000" dirty="0">
              <a:solidFill>
                <a:srgbClr val="385D6D"/>
              </a:solidFill>
            </a:endParaRPr>
          </a:p>
          <a:p>
            <a:pPr marL="342900" indent="-342900">
              <a:buFontTx/>
              <a:buChar char="-"/>
            </a:pPr>
            <a:r>
              <a:rPr lang="lt-LT" sz="2000" dirty="0">
                <a:solidFill>
                  <a:srgbClr val="385D6D"/>
                </a:solidFill>
              </a:rPr>
              <a:t>Aktualūs </a:t>
            </a:r>
            <a:r>
              <a:rPr lang="en-US" sz="2000" dirty="0">
                <a:solidFill>
                  <a:srgbClr val="385D6D"/>
                </a:solidFill>
              </a:rPr>
              <a:t>E</a:t>
            </a:r>
            <a:r>
              <a:rPr lang="lt-LT" sz="2000" dirty="0">
                <a:solidFill>
                  <a:srgbClr val="385D6D"/>
                </a:solidFill>
              </a:rPr>
              <a:t>S ir nacionaliniai teisės aktai </a:t>
            </a:r>
            <a:endParaRPr lang="en-US" sz="2400" b="1" i="1" dirty="0"/>
          </a:p>
        </p:txBody>
      </p:sp>
      <p:pic>
        <p:nvPicPr>
          <p:cNvPr id="5" name="Рисунок 4">
            <a:extLst>
              <a:ext uri="{FF2B5EF4-FFF2-40B4-BE49-F238E27FC236}">
                <a16:creationId xmlns:a16="http://schemas.microsoft.com/office/drawing/2014/main" id="{2AF3CDF0-911E-4577-8007-46B7A158745A}"/>
              </a:ext>
            </a:extLst>
          </p:cNvPr>
          <p:cNvPicPr>
            <a:picLocks noChangeAspect="1"/>
          </p:cNvPicPr>
          <p:nvPr/>
        </p:nvPicPr>
        <p:blipFill>
          <a:blip r:embed="rId3"/>
          <a:stretch>
            <a:fillRect/>
          </a:stretch>
        </p:blipFill>
        <p:spPr>
          <a:xfrm>
            <a:off x="82378" y="2176105"/>
            <a:ext cx="1352301" cy="2399244"/>
          </a:xfrm>
          <a:prstGeom prst="rect">
            <a:avLst/>
          </a:prstGeom>
        </p:spPr>
      </p:pic>
      <p:pic>
        <p:nvPicPr>
          <p:cNvPr id="6" name="Рисунок 5">
            <a:extLst>
              <a:ext uri="{FF2B5EF4-FFF2-40B4-BE49-F238E27FC236}">
                <a16:creationId xmlns:a16="http://schemas.microsoft.com/office/drawing/2014/main" id="{A53DD4D4-ADCD-4D6B-B5CB-CAA762597434}"/>
              </a:ext>
            </a:extLst>
          </p:cNvPr>
          <p:cNvPicPr>
            <a:picLocks noChangeAspect="1"/>
          </p:cNvPicPr>
          <p:nvPr/>
        </p:nvPicPr>
        <p:blipFill>
          <a:blip r:embed="rId4"/>
          <a:stretch>
            <a:fillRect/>
          </a:stretch>
        </p:blipFill>
        <p:spPr>
          <a:xfrm>
            <a:off x="2236102" y="2897685"/>
            <a:ext cx="851757" cy="2028091"/>
          </a:xfrm>
          <a:prstGeom prst="rect">
            <a:avLst/>
          </a:prstGeom>
        </p:spPr>
      </p:pic>
      <p:pic>
        <p:nvPicPr>
          <p:cNvPr id="7" name="Рисунок 6">
            <a:extLst>
              <a:ext uri="{FF2B5EF4-FFF2-40B4-BE49-F238E27FC236}">
                <a16:creationId xmlns:a16="http://schemas.microsoft.com/office/drawing/2014/main" id="{162CE3B2-DE5D-4696-8F8B-4E60901CD289}"/>
              </a:ext>
            </a:extLst>
          </p:cNvPr>
          <p:cNvPicPr>
            <a:picLocks noChangeAspect="1"/>
          </p:cNvPicPr>
          <p:nvPr/>
        </p:nvPicPr>
        <p:blipFill>
          <a:blip r:embed="rId5"/>
          <a:stretch>
            <a:fillRect/>
          </a:stretch>
        </p:blipFill>
        <p:spPr>
          <a:xfrm>
            <a:off x="4132262" y="3952382"/>
            <a:ext cx="594053" cy="1564886"/>
          </a:xfrm>
          <a:prstGeom prst="rect">
            <a:avLst/>
          </a:prstGeom>
        </p:spPr>
      </p:pic>
      <p:pic>
        <p:nvPicPr>
          <p:cNvPr id="8" name="Рисунок 7">
            <a:extLst>
              <a:ext uri="{FF2B5EF4-FFF2-40B4-BE49-F238E27FC236}">
                <a16:creationId xmlns:a16="http://schemas.microsoft.com/office/drawing/2014/main" id="{5039876E-3571-49C0-B839-B8C7D0D8D05D}"/>
              </a:ext>
            </a:extLst>
          </p:cNvPr>
          <p:cNvPicPr>
            <a:picLocks noChangeAspect="1"/>
          </p:cNvPicPr>
          <p:nvPr/>
        </p:nvPicPr>
        <p:blipFill>
          <a:blip r:embed="rId6"/>
          <a:stretch>
            <a:fillRect/>
          </a:stretch>
        </p:blipFill>
        <p:spPr>
          <a:xfrm>
            <a:off x="4765652" y="3911731"/>
            <a:ext cx="594054" cy="1635984"/>
          </a:xfrm>
          <a:prstGeom prst="rect">
            <a:avLst/>
          </a:prstGeom>
        </p:spPr>
      </p:pic>
      <p:sp>
        <p:nvSpPr>
          <p:cNvPr id="65" name="TextBox 64">
            <a:extLst>
              <a:ext uri="{FF2B5EF4-FFF2-40B4-BE49-F238E27FC236}">
                <a16:creationId xmlns:a16="http://schemas.microsoft.com/office/drawing/2014/main" id="{69E93862-10DF-4226-9BA2-FE55ACCCA332}"/>
              </a:ext>
            </a:extLst>
          </p:cNvPr>
          <p:cNvSpPr txBox="1"/>
          <p:nvPr/>
        </p:nvSpPr>
        <p:spPr>
          <a:xfrm>
            <a:off x="70336" y="4498890"/>
            <a:ext cx="1508682" cy="461665"/>
          </a:xfrm>
          <a:prstGeom prst="rect">
            <a:avLst/>
          </a:prstGeom>
          <a:noFill/>
        </p:spPr>
        <p:txBody>
          <a:bodyPr wrap="square" rtlCol="0">
            <a:spAutoFit/>
          </a:bodyPr>
          <a:lstStyle/>
          <a:p>
            <a:pPr algn="ctr"/>
            <a:r>
              <a:rPr lang="lt-LT" sz="2400" b="1" dirty="0">
                <a:solidFill>
                  <a:srgbClr val="F05A28"/>
                </a:solidFill>
              </a:rPr>
              <a:t>VI</a:t>
            </a:r>
            <a:endParaRPr lang="en-US" sz="2400" b="1" dirty="0">
              <a:solidFill>
                <a:srgbClr val="F05A28"/>
              </a:solidFill>
            </a:endParaRPr>
          </a:p>
        </p:txBody>
      </p:sp>
      <p:sp>
        <p:nvSpPr>
          <p:cNvPr id="66" name="TextBox 65">
            <a:extLst>
              <a:ext uri="{FF2B5EF4-FFF2-40B4-BE49-F238E27FC236}">
                <a16:creationId xmlns:a16="http://schemas.microsoft.com/office/drawing/2014/main" id="{C484E2D7-7E63-43FF-BBEB-5C2E6AB7B747}"/>
              </a:ext>
            </a:extLst>
          </p:cNvPr>
          <p:cNvSpPr txBox="1"/>
          <p:nvPr/>
        </p:nvSpPr>
        <p:spPr>
          <a:xfrm>
            <a:off x="1862358" y="4973278"/>
            <a:ext cx="1508682" cy="461665"/>
          </a:xfrm>
          <a:prstGeom prst="rect">
            <a:avLst/>
          </a:prstGeom>
          <a:noFill/>
        </p:spPr>
        <p:txBody>
          <a:bodyPr wrap="square" rtlCol="0">
            <a:spAutoFit/>
          </a:bodyPr>
          <a:lstStyle/>
          <a:p>
            <a:pPr algn="ctr"/>
            <a:r>
              <a:rPr lang="lt-LT" sz="2400" b="1" dirty="0">
                <a:solidFill>
                  <a:srgbClr val="F59121"/>
                </a:solidFill>
              </a:rPr>
              <a:t>PP</a:t>
            </a:r>
            <a:endParaRPr lang="en-US" sz="2400" b="1" dirty="0">
              <a:solidFill>
                <a:srgbClr val="F59121"/>
              </a:solidFill>
            </a:endParaRPr>
          </a:p>
        </p:txBody>
      </p:sp>
      <p:sp>
        <p:nvSpPr>
          <p:cNvPr id="67" name="TextBox 66">
            <a:extLst>
              <a:ext uri="{FF2B5EF4-FFF2-40B4-BE49-F238E27FC236}">
                <a16:creationId xmlns:a16="http://schemas.microsoft.com/office/drawing/2014/main" id="{3CC98CA2-D250-49E2-A9D2-98E51D41A1D2}"/>
              </a:ext>
            </a:extLst>
          </p:cNvPr>
          <p:cNvSpPr txBox="1"/>
          <p:nvPr/>
        </p:nvSpPr>
        <p:spPr>
          <a:xfrm>
            <a:off x="3772852" y="5539524"/>
            <a:ext cx="2138361" cy="461665"/>
          </a:xfrm>
          <a:prstGeom prst="rect">
            <a:avLst/>
          </a:prstGeom>
          <a:noFill/>
        </p:spPr>
        <p:txBody>
          <a:bodyPr wrap="square" rtlCol="0">
            <a:spAutoFit/>
          </a:bodyPr>
          <a:lstStyle/>
          <a:p>
            <a:pPr algn="ctr"/>
            <a:r>
              <a:rPr lang="lt-LT" sz="2400" b="1" dirty="0">
                <a:solidFill>
                  <a:srgbClr val="8BC441"/>
                </a:solidFill>
              </a:rPr>
              <a:t>PARTNERIAI</a:t>
            </a:r>
            <a:endParaRPr lang="en-US" sz="2400" b="1" dirty="0">
              <a:solidFill>
                <a:srgbClr val="8BC441"/>
              </a:solidFill>
            </a:endParaRPr>
          </a:p>
        </p:txBody>
      </p:sp>
      <p:sp>
        <p:nvSpPr>
          <p:cNvPr id="9" name="Свиток: вертикальный 8">
            <a:extLst>
              <a:ext uri="{FF2B5EF4-FFF2-40B4-BE49-F238E27FC236}">
                <a16:creationId xmlns:a16="http://schemas.microsoft.com/office/drawing/2014/main" id="{E5EB1F77-5776-4FF2-8B65-3FD068659E36}"/>
              </a:ext>
            </a:extLst>
          </p:cNvPr>
          <p:cNvSpPr/>
          <p:nvPr/>
        </p:nvSpPr>
        <p:spPr>
          <a:xfrm>
            <a:off x="1241736" y="2158417"/>
            <a:ext cx="1446130" cy="1106610"/>
          </a:xfrm>
          <a:prstGeom prst="verticalScroll">
            <a:avLst/>
          </a:prstGeom>
          <a:noFill/>
          <a:ln>
            <a:solidFill>
              <a:srgbClr val="385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Box 9">
            <a:extLst>
              <a:ext uri="{FF2B5EF4-FFF2-40B4-BE49-F238E27FC236}">
                <a16:creationId xmlns:a16="http://schemas.microsoft.com/office/drawing/2014/main" id="{05F06A1F-FC82-4D5C-8E32-AE8A3D8A7FDA}"/>
              </a:ext>
            </a:extLst>
          </p:cNvPr>
          <p:cNvSpPr txBox="1"/>
          <p:nvPr/>
        </p:nvSpPr>
        <p:spPr>
          <a:xfrm>
            <a:off x="1410065" y="2502061"/>
            <a:ext cx="1107996" cy="584775"/>
          </a:xfrm>
          <a:prstGeom prst="rect">
            <a:avLst/>
          </a:prstGeom>
          <a:noFill/>
        </p:spPr>
        <p:txBody>
          <a:bodyPr wrap="none" rtlCol="0">
            <a:spAutoFit/>
          </a:bodyPr>
          <a:lstStyle/>
          <a:p>
            <a:pPr algn="ctr"/>
            <a:r>
              <a:rPr lang="lt-LT" b="1" dirty="0">
                <a:solidFill>
                  <a:srgbClr val="385D6D"/>
                </a:solidFill>
              </a:rPr>
              <a:t>Paramos </a:t>
            </a:r>
          </a:p>
          <a:p>
            <a:pPr algn="ctr"/>
            <a:r>
              <a:rPr lang="lt-LT" b="1" dirty="0">
                <a:solidFill>
                  <a:srgbClr val="385D6D"/>
                </a:solidFill>
              </a:rPr>
              <a:t>sutartis</a:t>
            </a:r>
          </a:p>
        </p:txBody>
      </p:sp>
      <p:sp>
        <p:nvSpPr>
          <p:cNvPr id="70" name="Свиток: вертикальный 69">
            <a:extLst>
              <a:ext uri="{FF2B5EF4-FFF2-40B4-BE49-F238E27FC236}">
                <a16:creationId xmlns:a16="http://schemas.microsoft.com/office/drawing/2014/main" id="{6503C50B-9B23-4A3C-BE32-3648D38D9DD8}"/>
              </a:ext>
            </a:extLst>
          </p:cNvPr>
          <p:cNvSpPr/>
          <p:nvPr/>
        </p:nvSpPr>
        <p:spPr>
          <a:xfrm>
            <a:off x="3087858" y="2923836"/>
            <a:ext cx="1677794" cy="1106610"/>
          </a:xfrm>
          <a:prstGeom prst="verticalScroll">
            <a:avLst/>
          </a:prstGeom>
          <a:noFill/>
          <a:ln>
            <a:solidFill>
              <a:srgbClr val="385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TextBox 10">
            <a:extLst>
              <a:ext uri="{FF2B5EF4-FFF2-40B4-BE49-F238E27FC236}">
                <a16:creationId xmlns:a16="http://schemas.microsoft.com/office/drawing/2014/main" id="{6DDD85A4-F8A3-4A6E-9DA7-ACA9783985B0}"/>
              </a:ext>
            </a:extLst>
          </p:cNvPr>
          <p:cNvSpPr txBox="1"/>
          <p:nvPr/>
        </p:nvSpPr>
        <p:spPr>
          <a:xfrm>
            <a:off x="3200780" y="3197680"/>
            <a:ext cx="1484702" cy="584775"/>
          </a:xfrm>
          <a:prstGeom prst="rect">
            <a:avLst/>
          </a:prstGeom>
          <a:noFill/>
        </p:spPr>
        <p:txBody>
          <a:bodyPr wrap="none" rtlCol="0">
            <a:spAutoFit/>
          </a:bodyPr>
          <a:lstStyle/>
          <a:p>
            <a:pPr algn="ctr"/>
            <a:r>
              <a:rPr lang="en-US" b="1" dirty="0">
                <a:solidFill>
                  <a:srgbClr val="385D6D"/>
                </a:solidFill>
              </a:rPr>
              <a:t>Partner</a:t>
            </a:r>
            <a:r>
              <a:rPr lang="lt-LT" b="1" dirty="0" err="1">
                <a:solidFill>
                  <a:srgbClr val="385D6D"/>
                </a:solidFill>
              </a:rPr>
              <a:t>ystės</a:t>
            </a:r>
            <a:r>
              <a:rPr lang="lt-LT" b="1" dirty="0">
                <a:solidFill>
                  <a:srgbClr val="385D6D"/>
                </a:solidFill>
              </a:rPr>
              <a:t> </a:t>
            </a:r>
          </a:p>
          <a:p>
            <a:pPr algn="ctr"/>
            <a:r>
              <a:rPr lang="lt-LT" b="1" dirty="0">
                <a:solidFill>
                  <a:srgbClr val="385D6D"/>
                </a:solidFill>
              </a:rPr>
              <a:t>sutartis </a:t>
            </a:r>
          </a:p>
        </p:txBody>
      </p:sp>
      <p:sp>
        <p:nvSpPr>
          <p:cNvPr id="3" name="TextBox 2">
            <a:extLst>
              <a:ext uri="{FF2B5EF4-FFF2-40B4-BE49-F238E27FC236}">
                <a16:creationId xmlns:a16="http://schemas.microsoft.com/office/drawing/2014/main" id="{128CE000-815C-49F5-9908-0DA59AA18E8E}"/>
              </a:ext>
            </a:extLst>
          </p:cNvPr>
          <p:cNvSpPr txBox="1"/>
          <p:nvPr/>
        </p:nvSpPr>
        <p:spPr>
          <a:xfrm>
            <a:off x="2040684" y="1372734"/>
            <a:ext cx="2531462" cy="507831"/>
          </a:xfrm>
          <a:prstGeom prst="rect">
            <a:avLst/>
          </a:prstGeom>
          <a:noFill/>
        </p:spPr>
        <p:txBody>
          <a:bodyPr wrap="none" rtlCol="0">
            <a:spAutoFit/>
          </a:bodyPr>
          <a:lstStyle/>
          <a:p>
            <a:r>
              <a:rPr lang="lt-LT" sz="2700" b="1" dirty="0">
                <a:solidFill>
                  <a:srgbClr val="385D6D"/>
                </a:solidFill>
              </a:rPr>
              <a:t>Sutarčių šalys</a:t>
            </a:r>
          </a:p>
        </p:txBody>
      </p:sp>
      <p:sp>
        <p:nvSpPr>
          <p:cNvPr id="24" name="TextBox 23">
            <a:extLst>
              <a:ext uri="{FF2B5EF4-FFF2-40B4-BE49-F238E27FC236}">
                <a16:creationId xmlns:a16="http://schemas.microsoft.com/office/drawing/2014/main" id="{2DC5BD6E-C3F0-4CE5-950B-DBE4CA59C29B}"/>
              </a:ext>
            </a:extLst>
          </p:cNvPr>
          <p:cNvSpPr txBox="1"/>
          <p:nvPr/>
        </p:nvSpPr>
        <p:spPr>
          <a:xfrm>
            <a:off x="6004764" y="1035986"/>
            <a:ext cx="2545890" cy="1246495"/>
          </a:xfrm>
          <a:prstGeom prst="rect">
            <a:avLst/>
          </a:prstGeom>
          <a:noFill/>
        </p:spPr>
        <p:txBody>
          <a:bodyPr wrap="none" rtlCol="0">
            <a:spAutoFit/>
          </a:bodyPr>
          <a:lstStyle/>
          <a:p>
            <a:r>
              <a:rPr lang="lt-LT" sz="2400" b="1" dirty="0">
                <a:solidFill>
                  <a:srgbClr val="385D6D"/>
                </a:solidFill>
              </a:rPr>
              <a:t>Įsipareigojimai</a:t>
            </a:r>
            <a:r>
              <a:rPr lang="en-US" sz="2400" b="1" dirty="0">
                <a:solidFill>
                  <a:srgbClr val="385D6D"/>
                </a:solidFill>
              </a:rPr>
              <a:t>.</a:t>
            </a:r>
          </a:p>
          <a:p>
            <a:r>
              <a:rPr lang="lt-LT" sz="2400" b="1" dirty="0">
                <a:solidFill>
                  <a:srgbClr val="385D6D"/>
                </a:solidFill>
              </a:rPr>
              <a:t>Svarbu visiems</a:t>
            </a:r>
            <a:r>
              <a:rPr lang="en-US" sz="2400" b="1" dirty="0">
                <a:solidFill>
                  <a:srgbClr val="385D6D"/>
                </a:solidFill>
              </a:rPr>
              <a:t>!</a:t>
            </a:r>
          </a:p>
          <a:p>
            <a:endParaRPr lang="lt-LT" sz="2700" b="1" dirty="0">
              <a:solidFill>
                <a:srgbClr val="385D6D"/>
              </a:solidFill>
            </a:endParaRPr>
          </a:p>
        </p:txBody>
      </p:sp>
      <p:cxnSp>
        <p:nvCxnSpPr>
          <p:cNvPr id="13" name="Прямая со стрелкой 12">
            <a:extLst>
              <a:ext uri="{FF2B5EF4-FFF2-40B4-BE49-F238E27FC236}">
                <a16:creationId xmlns:a16="http://schemas.microsoft.com/office/drawing/2014/main" id="{890FA495-1E24-4D9F-8BC1-AE37B7493FF2}"/>
              </a:ext>
            </a:extLst>
          </p:cNvPr>
          <p:cNvCxnSpPr>
            <a:cxnSpLocks/>
          </p:cNvCxnSpPr>
          <p:nvPr/>
        </p:nvCxnSpPr>
        <p:spPr>
          <a:xfrm>
            <a:off x="1240365" y="3633679"/>
            <a:ext cx="1032533" cy="702273"/>
          </a:xfrm>
          <a:prstGeom prst="straightConnector1">
            <a:avLst/>
          </a:prstGeom>
          <a:ln w="139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2D89A024-77C4-4F40-80F7-A2360103FF5A}"/>
              </a:ext>
            </a:extLst>
          </p:cNvPr>
          <p:cNvCxnSpPr>
            <a:cxnSpLocks/>
          </p:cNvCxnSpPr>
          <p:nvPr/>
        </p:nvCxnSpPr>
        <p:spPr>
          <a:xfrm>
            <a:off x="3078461" y="4370299"/>
            <a:ext cx="1029862" cy="675556"/>
          </a:xfrm>
          <a:prstGeom prst="straightConnector1">
            <a:avLst/>
          </a:prstGeom>
          <a:ln w="1397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Прямоугольник 29">
            <a:extLst>
              <a:ext uri="{FF2B5EF4-FFF2-40B4-BE49-F238E27FC236}">
                <a16:creationId xmlns:a16="http://schemas.microsoft.com/office/drawing/2014/main" id="{EEE5ED4D-4136-48F9-ADBA-2C7346995B36}"/>
              </a:ext>
            </a:extLst>
          </p:cNvPr>
          <p:cNvSpPr/>
          <p:nvPr/>
        </p:nvSpPr>
        <p:spPr>
          <a:xfrm>
            <a:off x="122188" y="6252126"/>
            <a:ext cx="7494513" cy="246221"/>
          </a:xfrm>
          <a:prstGeom prst="rect">
            <a:avLst/>
          </a:prstGeom>
        </p:spPr>
        <p:txBody>
          <a:bodyPr wrap="square">
            <a:spAutoFit/>
          </a:bodyPr>
          <a:lstStyle/>
          <a:p>
            <a:r>
              <a:rPr lang="lt-LT" sz="1000" dirty="0">
                <a:solidFill>
                  <a:schemeClr val="bg1"/>
                </a:solidFill>
              </a:rPr>
              <a:t>&lt;a href="https://www.freepik.com/free-photos-vectors/banner"&gt;Banner vector created by katemangostar - www.freepik.com&lt;/a&gt;</a:t>
            </a:r>
          </a:p>
        </p:txBody>
      </p:sp>
    </p:spTree>
    <p:extLst>
      <p:ext uri="{BB962C8B-B14F-4D97-AF65-F5344CB8AC3E}">
        <p14:creationId xmlns:p14="http://schemas.microsoft.com/office/powerpoint/2010/main" val="2774245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0293B-BD02-4608-BA18-33EC09991737}"/>
              </a:ext>
            </a:extLst>
          </p:cNvPr>
          <p:cNvSpPr>
            <a:spLocks noGrp="1"/>
          </p:cNvSpPr>
          <p:nvPr>
            <p:ph type="sldNum" idx="12"/>
          </p:nvPr>
        </p:nvSpPr>
        <p:spPr/>
        <p:txBody>
          <a:bodyPr/>
          <a:lstStyle/>
          <a:p>
            <a:pPr algn="r"/>
            <a:fld id="{BFC69D44-8109-4B4C-A4CF-7923E8F8B211}" type="slidenum">
              <a:rPr lang="en-US" smtClean="0"/>
              <a:pPr algn="r"/>
              <a:t>8</a:t>
            </a:fld>
            <a:endParaRPr lang="en-US" dirty="0"/>
          </a:p>
        </p:txBody>
      </p:sp>
      <p:sp>
        <p:nvSpPr>
          <p:cNvPr id="4" name="Title 3">
            <a:extLst>
              <a:ext uri="{FF2B5EF4-FFF2-40B4-BE49-F238E27FC236}">
                <a16:creationId xmlns:a16="http://schemas.microsoft.com/office/drawing/2014/main" id="{0AD465D8-33BD-4D11-A710-B6F862BAEB26}"/>
              </a:ext>
            </a:extLst>
          </p:cNvPr>
          <p:cNvSpPr>
            <a:spLocks noGrp="1"/>
          </p:cNvSpPr>
          <p:nvPr>
            <p:ph type="title" idx="13"/>
          </p:nvPr>
        </p:nvSpPr>
        <p:spPr>
          <a:xfrm>
            <a:off x="3273158" y="444840"/>
            <a:ext cx="5412084" cy="609723"/>
          </a:xfrm>
        </p:spPr>
        <p:txBody>
          <a:bodyPr/>
          <a:lstStyle/>
          <a:p>
            <a:r>
              <a:rPr lang="lv-LV" sz="2700" dirty="0">
                <a:solidFill>
                  <a:srgbClr val="385D6D"/>
                </a:solidFill>
                <a:latin typeface="+mn-lt"/>
              </a:rPr>
              <a:t>Projekto įgyvendinimas ir sutarties įvykdymas</a:t>
            </a:r>
            <a:endParaRPr lang="en-US" sz="2700" dirty="0">
              <a:solidFill>
                <a:srgbClr val="385D6D"/>
              </a:solidFill>
              <a:latin typeface="+mn-lt"/>
            </a:endParaRPr>
          </a:p>
        </p:txBody>
      </p:sp>
      <p:grpSp>
        <p:nvGrpSpPr>
          <p:cNvPr id="180" name="Group 179">
            <a:extLst>
              <a:ext uri="{FF2B5EF4-FFF2-40B4-BE49-F238E27FC236}">
                <a16:creationId xmlns:a16="http://schemas.microsoft.com/office/drawing/2014/main" id="{0C08BD2B-7112-4E59-8900-9E959A1CB327}"/>
              </a:ext>
            </a:extLst>
          </p:cNvPr>
          <p:cNvGrpSpPr/>
          <p:nvPr/>
        </p:nvGrpSpPr>
        <p:grpSpPr>
          <a:xfrm>
            <a:off x="731920" y="2025467"/>
            <a:ext cx="7616683" cy="3689603"/>
            <a:chOff x="772957" y="2210236"/>
            <a:chExt cx="7616683" cy="3689603"/>
          </a:xfrm>
        </p:grpSpPr>
        <p:grpSp>
          <p:nvGrpSpPr>
            <p:cNvPr id="88" name="Group 87">
              <a:extLst>
                <a:ext uri="{FF2B5EF4-FFF2-40B4-BE49-F238E27FC236}">
                  <a16:creationId xmlns:a16="http://schemas.microsoft.com/office/drawing/2014/main" id="{4FBFE3C5-5312-4245-ACEA-1C7E96212057}"/>
                </a:ext>
              </a:extLst>
            </p:cNvPr>
            <p:cNvGrpSpPr/>
            <p:nvPr/>
          </p:nvGrpSpPr>
          <p:grpSpPr>
            <a:xfrm>
              <a:off x="1248206" y="3800965"/>
              <a:ext cx="1524000" cy="685800"/>
              <a:chOff x="609600" y="3771900"/>
              <a:chExt cx="1524000" cy="685800"/>
            </a:xfrm>
          </p:grpSpPr>
          <p:sp>
            <p:nvSpPr>
              <p:cNvPr id="71" name="Oval 70">
                <a:extLst>
                  <a:ext uri="{FF2B5EF4-FFF2-40B4-BE49-F238E27FC236}">
                    <a16:creationId xmlns:a16="http://schemas.microsoft.com/office/drawing/2014/main" id="{F08EBF65-112C-4F89-9776-31DF2BE6DF45}"/>
                  </a:ext>
                </a:extLst>
              </p:cNvPr>
              <p:cNvSpPr/>
              <p:nvPr/>
            </p:nvSpPr>
            <p:spPr>
              <a:xfrm>
                <a:off x="609600" y="3771900"/>
                <a:ext cx="649104" cy="685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5C48B85-66DE-4DF6-8B68-078D801A39CE}"/>
                  </a:ext>
                </a:extLst>
              </p:cNvPr>
              <p:cNvSpPr/>
              <p:nvPr/>
            </p:nvSpPr>
            <p:spPr>
              <a:xfrm>
                <a:off x="717071" y="3886200"/>
                <a:ext cx="434160" cy="457200"/>
              </a:xfrm>
              <a:prstGeom prst="ellipse">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51EA0823-564F-436E-9267-3CA95E4BF31C}"/>
                  </a:ext>
                </a:extLst>
              </p:cNvPr>
              <p:cNvCxnSpPr>
                <a:cxnSpLocks/>
              </p:cNvCxnSpPr>
              <p:nvPr/>
            </p:nvCxnSpPr>
            <p:spPr>
              <a:xfrm>
                <a:off x="1258704" y="4152900"/>
                <a:ext cx="874896" cy="0"/>
              </a:xfrm>
              <a:prstGeom prst="line">
                <a:avLst/>
              </a:prstGeom>
              <a:ln w="31750">
                <a:solidFill>
                  <a:schemeClr val="bg1">
                    <a:lumMod val="75000"/>
                  </a:schemeClr>
                </a:solidFill>
              </a:ln>
              <a:effectLst>
                <a:outerShdw blurRad="50800" dist="508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7B0D90A-1A04-4577-B1FF-AA89132ED958}"/>
                </a:ext>
              </a:extLst>
            </p:cNvPr>
            <p:cNvGrpSpPr/>
            <p:nvPr/>
          </p:nvGrpSpPr>
          <p:grpSpPr>
            <a:xfrm>
              <a:off x="2772564" y="3771900"/>
              <a:ext cx="1524000" cy="685800"/>
              <a:chOff x="609600" y="3771900"/>
              <a:chExt cx="1524000" cy="685800"/>
            </a:xfrm>
          </p:grpSpPr>
          <p:sp>
            <p:nvSpPr>
              <p:cNvPr id="90" name="Oval 89">
                <a:extLst>
                  <a:ext uri="{FF2B5EF4-FFF2-40B4-BE49-F238E27FC236}">
                    <a16:creationId xmlns:a16="http://schemas.microsoft.com/office/drawing/2014/main" id="{EEB819A5-7341-47AB-8A16-E17BCAF1362D}"/>
                  </a:ext>
                </a:extLst>
              </p:cNvPr>
              <p:cNvSpPr/>
              <p:nvPr/>
            </p:nvSpPr>
            <p:spPr>
              <a:xfrm>
                <a:off x="609600" y="3771900"/>
                <a:ext cx="649104" cy="685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2EEAE49-FB1F-4B4E-8955-921F886E6DA7}"/>
                  </a:ext>
                </a:extLst>
              </p:cNvPr>
              <p:cNvSpPr/>
              <p:nvPr/>
            </p:nvSpPr>
            <p:spPr>
              <a:xfrm>
                <a:off x="717071" y="3886200"/>
                <a:ext cx="434160" cy="457200"/>
              </a:xfrm>
              <a:prstGeom prst="ellipse">
                <a:avLst/>
              </a:prstGeom>
              <a:solidFill>
                <a:srgbClr val="F59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85CCF468-F534-40DB-9974-70D285823B85}"/>
                  </a:ext>
                </a:extLst>
              </p:cNvPr>
              <p:cNvCxnSpPr>
                <a:cxnSpLocks/>
              </p:cNvCxnSpPr>
              <p:nvPr/>
            </p:nvCxnSpPr>
            <p:spPr>
              <a:xfrm>
                <a:off x="1258704" y="4152900"/>
                <a:ext cx="874896" cy="0"/>
              </a:xfrm>
              <a:prstGeom prst="line">
                <a:avLst/>
              </a:prstGeom>
              <a:ln w="31750">
                <a:solidFill>
                  <a:schemeClr val="bg1">
                    <a:lumMod val="75000"/>
                  </a:schemeClr>
                </a:solidFill>
              </a:ln>
              <a:effectLst>
                <a:outerShdw blurRad="50800" dist="508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48A7C9A-1BDD-48D2-93CC-D3A85A1B38D3}"/>
                </a:ext>
              </a:extLst>
            </p:cNvPr>
            <p:cNvGrpSpPr/>
            <p:nvPr/>
          </p:nvGrpSpPr>
          <p:grpSpPr>
            <a:xfrm>
              <a:off x="4296566" y="3771900"/>
              <a:ext cx="1524000" cy="685800"/>
              <a:chOff x="609600" y="3771900"/>
              <a:chExt cx="1524000" cy="685800"/>
            </a:xfrm>
          </p:grpSpPr>
          <p:sp>
            <p:nvSpPr>
              <p:cNvPr id="94" name="Oval 93">
                <a:extLst>
                  <a:ext uri="{FF2B5EF4-FFF2-40B4-BE49-F238E27FC236}">
                    <a16:creationId xmlns:a16="http://schemas.microsoft.com/office/drawing/2014/main" id="{30B53F1E-CC6B-45AF-B7A3-1899F9803BE0}"/>
                  </a:ext>
                </a:extLst>
              </p:cNvPr>
              <p:cNvSpPr/>
              <p:nvPr/>
            </p:nvSpPr>
            <p:spPr>
              <a:xfrm>
                <a:off x="609600" y="3771900"/>
                <a:ext cx="649104" cy="685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B0CED62-F011-425D-93DE-11F600279744}"/>
                  </a:ext>
                </a:extLst>
              </p:cNvPr>
              <p:cNvSpPr/>
              <p:nvPr/>
            </p:nvSpPr>
            <p:spPr>
              <a:xfrm>
                <a:off x="717071" y="3886200"/>
                <a:ext cx="434160" cy="457200"/>
              </a:xfrm>
              <a:prstGeom prst="ellipse">
                <a:avLst/>
              </a:prstGeom>
              <a:solidFill>
                <a:srgbClr val="698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24544035-D0DE-4F5F-B407-7E04638B8F9A}"/>
                  </a:ext>
                </a:extLst>
              </p:cNvPr>
              <p:cNvCxnSpPr>
                <a:cxnSpLocks/>
              </p:cNvCxnSpPr>
              <p:nvPr/>
            </p:nvCxnSpPr>
            <p:spPr>
              <a:xfrm>
                <a:off x="1258704" y="4152900"/>
                <a:ext cx="874896" cy="0"/>
              </a:xfrm>
              <a:prstGeom prst="line">
                <a:avLst/>
              </a:prstGeom>
              <a:ln w="31750">
                <a:solidFill>
                  <a:schemeClr val="bg1">
                    <a:lumMod val="75000"/>
                  </a:schemeClr>
                </a:solidFill>
              </a:ln>
              <a:effectLst>
                <a:outerShdw blurRad="50800" dist="508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F0FDA7BA-6067-40FA-BE8B-F20C2F9F5F9D}"/>
                </a:ext>
              </a:extLst>
            </p:cNvPr>
            <p:cNvGrpSpPr/>
            <p:nvPr/>
          </p:nvGrpSpPr>
          <p:grpSpPr>
            <a:xfrm>
              <a:off x="5811142" y="3771900"/>
              <a:ext cx="1524000" cy="685800"/>
              <a:chOff x="609600" y="3771900"/>
              <a:chExt cx="1524000" cy="685800"/>
            </a:xfrm>
          </p:grpSpPr>
          <p:sp>
            <p:nvSpPr>
              <p:cNvPr id="98" name="Oval 97">
                <a:extLst>
                  <a:ext uri="{FF2B5EF4-FFF2-40B4-BE49-F238E27FC236}">
                    <a16:creationId xmlns:a16="http://schemas.microsoft.com/office/drawing/2014/main" id="{C0347C35-7FC8-4161-A8A5-5DE75803DBB7}"/>
                  </a:ext>
                </a:extLst>
              </p:cNvPr>
              <p:cNvSpPr/>
              <p:nvPr/>
            </p:nvSpPr>
            <p:spPr>
              <a:xfrm>
                <a:off x="609600" y="3771900"/>
                <a:ext cx="649104" cy="685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5B503F4-1D27-48E2-9D4A-8269393CF0F9}"/>
                  </a:ext>
                </a:extLst>
              </p:cNvPr>
              <p:cNvSpPr/>
              <p:nvPr/>
            </p:nvSpPr>
            <p:spPr>
              <a:xfrm>
                <a:off x="717071" y="3886200"/>
                <a:ext cx="434160" cy="457200"/>
              </a:xfrm>
              <a:prstGeom prst="ellipse">
                <a:avLst/>
              </a:prstGeom>
              <a:solidFill>
                <a:srgbClr val="8BC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522512BA-34AF-4A61-979E-8D09CAF29F6E}"/>
                  </a:ext>
                </a:extLst>
              </p:cNvPr>
              <p:cNvCxnSpPr>
                <a:cxnSpLocks/>
              </p:cNvCxnSpPr>
              <p:nvPr/>
            </p:nvCxnSpPr>
            <p:spPr>
              <a:xfrm>
                <a:off x="1258704" y="4152900"/>
                <a:ext cx="874896" cy="0"/>
              </a:xfrm>
              <a:prstGeom prst="line">
                <a:avLst/>
              </a:prstGeom>
              <a:ln w="31750">
                <a:solidFill>
                  <a:schemeClr val="bg1">
                    <a:lumMod val="75000"/>
                  </a:schemeClr>
                </a:solidFill>
              </a:ln>
              <a:effectLst>
                <a:outerShdw blurRad="50800" dist="508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CEA18621-BB7C-494C-9125-448F14B8B5DF}"/>
                </a:ext>
              </a:extLst>
            </p:cNvPr>
            <p:cNvGrpSpPr/>
            <p:nvPr/>
          </p:nvGrpSpPr>
          <p:grpSpPr>
            <a:xfrm>
              <a:off x="7323553" y="3810000"/>
              <a:ext cx="649104" cy="685800"/>
              <a:chOff x="609600" y="3771900"/>
              <a:chExt cx="649104" cy="685800"/>
            </a:xfrm>
          </p:grpSpPr>
          <p:sp>
            <p:nvSpPr>
              <p:cNvPr id="104" name="Oval 103">
                <a:extLst>
                  <a:ext uri="{FF2B5EF4-FFF2-40B4-BE49-F238E27FC236}">
                    <a16:creationId xmlns:a16="http://schemas.microsoft.com/office/drawing/2014/main" id="{0E518F4E-2E76-4BC2-A929-9B8576E65C85}"/>
                  </a:ext>
                </a:extLst>
              </p:cNvPr>
              <p:cNvSpPr/>
              <p:nvPr/>
            </p:nvSpPr>
            <p:spPr>
              <a:xfrm>
                <a:off x="609600" y="3771900"/>
                <a:ext cx="649104" cy="685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04CCB58-65D0-44F9-B1CC-659BE884CF1C}"/>
                  </a:ext>
                </a:extLst>
              </p:cNvPr>
              <p:cNvSpPr/>
              <p:nvPr/>
            </p:nvSpPr>
            <p:spPr>
              <a:xfrm>
                <a:off x="717071" y="3886200"/>
                <a:ext cx="434160" cy="457200"/>
              </a:xfrm>
              <a:prstGeom prst="ellipse">
                <a:avLst/>
              </a:prstGeom>
              <a:solidFill>
                <a:srgbClr val="74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A4BC0381-39B7-419E-8CF2-1CC1E4AE34C2}"/>
                </a:ext>
              </a:extLst>
            </p:cNvPr>
            <p:cNvGrpSpPr/>
            <p:nvPr/>
          </p:nvGrpSpPr>
          <p:grpSpPr>
            <a:xfrm>
              <a:off x="1071277" y="2210236"/>
              <a:ext cx="1066800" cy="1066798"/>
              <a:chOff x="1070553" y="2210238"/>
              <a:chExt cx="1066800" cy="1066798"/>
            </a:xfrm>
          </p:grpSpPr>
          <p:grpSp>
            <p:nvGrpSpPr>
              <p:cNvPr id="144" name="Group 143">
                <a:extLst>
                  <a:ext uri="{FF2B5EF4-FFF2-40B4-BE49-F238E27FC236}">
                    <a16:creationId xmlns:a16="http://schemas.microsoft.com/office/drawing/2014/main" id="{40D864C3-ACB2-4D40-8C45-669869BBD7FF}"/>
                  </a:ext>
                </a:extLst>
              </p:cNvPr>
              <p:cNvGrpSpPr/>
              <p:nvPr/>
            </p:nvGrpSpPr>
            <p:grpSpPr>
              <a:xfrm>
                <a:off x="1070553" y="2210238"/>
                <a:ext cx="1066800" cy="1066798"/>
                <a:chOff x="1070553" y="2210238"/>
                <a:chExt cx="1066800" cy="1066798"/>
              </a:xfrm>
            </p:grpSpPr>
            <p:sp>
              <p:nvSpPr>
                <p:cNvPr id="109" name="Teardrop 108">
                  <a:extLst>
                    <a:ext uri="{FF2B5EF4-FFF2-40B4-BE49-F238E27FC236}">
                      <a16:creationId xmlns:a16="http://schemas.microsoft.com/office/drawing/2014/main" id="{5FAFDB08-E7A1-4D06-B2A0-72B58714A793}"/>
                    </a:ext>
                  </a:extLst>
                </p:cNvPr>
                <p:cNvSpPr/>
                <p:nvPr/>
              </p:nvSpPr>
              <p:spPr>
                <a:xfrm rot="8102761">
                  <a:off x="1070553" y="2210238"/>
                  <a:ext cx="1066800" cy="1066798"/>
                </a:xfrm>
                <a:prstGeom prst="teardrop">
                  <a:avLst>
                    <a:gd name="adj" fmla="val 117944"/>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0" name="Oval 109">
                  <a:extLst>
                    <a:ext uri="{FF2B5EF4-FFF2-40B4-BE49-F238E27FC236}">
                      <a16:creationId xmlns:a16="http://schemas.microsoft.com/office/drawing/2014/main" id="{B713FE12-4E38-40CF-9C04-1563D5D58377}"/>
                    </a:ext>
                  </a:extLst>
                </p:cNvPr>
                <p:cNvSpPr/>
                <p:nvPr/>
              </p:nvSpPr>
              <p:spPr>
                <a:xfrm>
                  <a:off x="1222953" y="2351258"/>
                  <a:ext cx="762000" cy="7856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0" name="Picture 119">
                <a:extLst>
                  <a:ext uri="{FF2B5EF4-FFF2-40B4-BE49-F238E27FC236}">
                    <a16:creationId xmlns:a16="http://schemas.microsoft.com/office/drawing/2014/main" id="{866D4805-C993-4CCE-81BD-4B36C550D41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10913" y="2495927"/>
                <a:ext cx="586079" cy="542300"/>
              </a:xfrm>
              <a:prstGeom prst="rect">
                <a:avLst/>
              </a:prstGeom>
            </p:spPr>
          </p:pic>
        </p:grpSp>
        <p:grpSp>
          <p:nvGrpSpPr>
            <p:cNvPr id="151" name="Group 150">
              <a:extLst>
                <a:ext uri="{FF2B5EF4-FFF2-40B4-BE49-F238E27FC236}">
                  <a16:creationId xmlns:a16="http://schemas.microsoft.com/office/drawing/2014/main" id="{9838CD6D-C57D-4862-9A95-31A82083F960}"/>
                </a:ext>
              </a:extLst>
            </p:cNvPr>
            <p:cNvGrpSpPr/>
            <p:nvPr/>
          </p:nvGrpSpPr>
          <p:grpSpPr>
            <a:xfrm>
              <a:off x="2553011" y="2210238"/>
              <a:ext cx="1066800" cy="1066798"/>
              <a:chOff x="2553011" y="2210238"/>
              <a:chExt cx="1066800" cy="1066798"/>
            </a:xfrm>
          </p:grpSpPr>
          <p:sp>
            <p:nvSpPr>
              <p:cNvPr id="111" name="Teardrop 110">
                <a:extLst>
                  <a:ext uri="{FF2B5EF4-FFF2-40B4-BE49-F238E27FC236}">
                    <a16:creationId xmlns:a16="http://schemas.microsoft.com/office/drawing/2014/main" id="{034C410B-FF78-46A8-B4CA-6F78839954C0}"/>
                  </a:ext>
                </a:extLst>
              </p:cNvPr>
              <p:cNvSpPr/>
              <p:nvPr/>
            </p:nvSpPr>
            <p:spPr>
              <a:xfrm rot="8102761">
                <a:off x="2553011" y="2210238"/>
                <a:ext cx="1066800" cy="1066798"/>
              </a:xfrm>
              <a:prstGeom prst="teardrop">
                <a:avLst>
                  <a:gd name="adj" fmla="val 116822"/>
                </a:avLst>
              </a:prstGeom>
              <a:solidFill>
                <a:srgbClr val="F59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 name="Oval 111">
                <a:extLst>
                  <a:ext uri="{FF2B5EF4-FFF2-40B4-BE49-F238E27FC236}">
                    <a16:creationId xmlns:a16="http://schemas.microsoft.com/office/drawing/2014/main" id="{652C97C8-6031-425E-9910-E090816BF397}"/>
                  </a:ext>
                </a:extLst>
              </p:cNvPr>
              <p:cNvSpPr/>
              <p:nvPr/>
            </p:nvSpPr>
            <p:spPr>
              <a:xfrm>
                <a:off x="2705411" y="2359009"/>
                <a:ext cx="762000" cy="7856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a:extLst>
                  <a:ext uri="{FF2B5EF4-FFF2-40B4-BE49-F238E27FC236}">
                    <a16:creationId xmlns:a16="http://schemas.microsoft.com/office/drawing/2014/main" id="{0C329DC3-D609-40ED-8C4E-562733075475}"/>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16274" y="2495927"/>
                <a:ext cx="540273" cy="495419"/>
              </a:xfrm>
              <a:prstGeom prst="rect">
                <a:avLst/>
              </a:prstGeom>
            </p:spPr>
          </p:pic>
        </p:grpSp>
        <p:grpSp>
          <p:nvGrpSpPr>
            <p:cNvPr id="150" name="Group 149">
              <a:extLst>
                <a:ext uri="{FF2B5EF4-FFF2-40B4-BE49-F238E27FC236}">
                  <a16:creationId xmlns:a16="http://schemas.microsoft.com/office/drawing/2014/main" id="{24B4FF54-D0FA-4741-B7B1-EFB3EACAB12C}"/>
                </a:ext>
              </a:extLst>
            </p:cNvPr>
            <p:cNvGrpSpPr/>
            <p:nvPr/>
          </p:nvGrpSpPr>
          <p:grpSpPr>
            <a:xfrm>
              <a:off x="4078516" y="2210238"/>
              <a:ext cx="1066800" cy="1066798"/>
              <a:chOff x="4078516" y="2210238"/>
              <a:chExt cx="1066800" cy="1066798"/>
            </a:xfrm>
          </p:grpSpPr>
          <p:sp>
            <p:nvSpPr>
              <p:cNvPr id="113" name="Teardrop 112">
                <a:extLst>
                  <a:ext uri="{FF2B5EF4-FFF2-40B4-BE49-F238E27FC236}">
                    <a16:creationId xmlns:a16="http://schemas.microsoft.com/office/drawing/2014/main" id="{C72EAA4A-B5B7-4078-B365-A3AED3E10AD9}"/>
                  </a:ext>
                </a:extLst>
              </p:cNvPr>
              <p:cNvSpPr/>
              <p:nvPr/>
            </p:nvSpPr>
            <p:spPr>
              <a:xfrm rot="8102761">
                <a:off x="4078516" y="2210238"/>
                <a:ext cx="1066800" cy="1066798"/>
              </a:xfrm>
              <a:prstGeom prst="teardrop">
                <a:avLst>
                  <a:gd name="adj" fmla="val 117945"/>
                </a:avLst>
              </a:prstGeom>
              <a:solidFill>
                <a:srgbClr val="698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4" name="Oval 113">
                <a:extLst>
                  <a:ext uri="{FF2B5EF4-FFF2-40B4-BE49-F238E27FC236}">
                    <a16:creationId xmlns:a16="http://schemas.microsoft.com/office/drawing/2014/main" id="{3EB10BC7-40F7-4540-973A-18017D142581}"/>
                  </a:ext>
                </a:extLst>
              </p:cNvPr>
              <p:cNvSpPr/>
              <p:nvPr/>
            </p:nvSpPr>
            <p:spPr>
              <a:xfrm>
                <a:off x="4230916" y="2351258"/>
                <a:ext cx="762000" cy="7856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0D2181B4-1410-4CE7-A1DE-12027854665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4339723" y="2488266"/>
                <a:ext cx="510739" cy="510739"/>
              </a:xfrm>
              <a:prstGeom prst="rect">
                <a:avLst/>
              </a:prstGeom>
              <a:noFill/>
            </p:spPr>
          </p:pic>
        </p:grpSp>
        <p:grpSp>
          <p:nvGrpSpPr>
            <p:cNvPr id="149" name="Group 148">
              <a:extLst>
                <a:ext uri="{FF2B5EF4-FFF2-40B4-BE49-F238E27FC236}">
                  <a16:creationId xmlns:a16="http://schemas.microsoft.com/office/drawing/2014/main" id="{5A91B147-20CD-48F8-A956-1E3ACFA11776}"/>
                </a:ext>
              </a:extLst>
            </p:cNvPr>
            <p:cNvGrpSpPr/>
            <p:nvPr/>
          </p:nvGrpSpPr>
          <p:grpSpPr>
            <a:xfrm>
              <a:off x="5604021" y="2210238"/>
              <a:ext cx="1066800" cy="1066798"/>
              <a:chOff x="5604021" y="2210238"/>
              <a:chExt cx="1066800" cy="1066798"/>
            </a:xfrm>
          </p:grpSpPr>
          <p:sp>
            <p:nvSpPr>
              <p:cNvPr id="115" name="Teardrop 114">
                <a:extLst>
                  <a:ext uri="{FF2B5EF4-FFF2-40B4-BE49-F238E27FC236}">
                    <a16:creationId xmlns:a16="http://schemas.microsoft.com/office/drawing/2014/main" id="{F163DB83-034C-4091-B27D-95429AB7B550}"/>
                  </a:ext>
                </a:extLst>
              </p:cNvPr>
              <p:cNvSpPr/>
              <p:nvPr/>
            </p:nvSpPr>
            <p:spPr>
              <a:xfrm rot="8102761">
                <a:off x="5604021" y="2210238"/>
                <a:ext cx="1066800" cy="1066798"/>
              </a:xfrm>
              <a:prstGeom prst="teardrop">
                <a:avLst>
                  <a:gd name="adj" fmla="val 121308"/>
                </a:avLst>
              </a:prstGeom>
              <a:solidFill>
                <a:srgbClr val="8BC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6" name="Oval 115">
                <a:extLst>
                  <a:ext uri="{FF2B5EF4-FFF2-40B4-BE49-F238E27FC236}">
                    <a16:creationId xmlns:a16="http://schemas.microsoft.com/office/drawing/2014/main" id="{E2ACF594-09F6-4ACE-A2A8-3A7C0571A518}"/>
                  </a:ext>
                </a:extLst>
              </p:cNvPr>
              <p:cNvSpPr/>
              <p:nvPr/>
            </p:nvSpPr>
            <p:spPr>
              <a:xfrm>
                <a:off x="5756421" y="2351258"/>
                <a:ext cx="762000" cy="7856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671CE263-C86B-4152-885A-5074DEFBE7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4244" y="2462267"/>
                <a:ext cx="533312" cy="533312"/>
              </a:xfrm>
              <a:prstGeom prst="rect">
                <a:avLst/>
              </a:prstGeom>
            </p:spPr>
          </p:pic>
        </p:grpSp>
        <p:grpSp>
          <p:nvGrpSpPr>
            <p:cNvPr id="148" name="Group 147">
              <a:extLst>
                <a:ext uri="{FF2B5EF4-FFF2-40B4-BE49-F238E27FC236}">
                  <a16:creationId xmlns:a16="http://schemas.microsoft.com/office/drawing/2014/main" id="{2FFEF08C-1B27-4158-9873-B4A78F1BE555}"/>
                </a:ext>
              </a:extLst>
            </p:cNvPr>
            <p:cNvGrpSpPr/>
            <p:nvPr/>
          </p:nvGrpSpPr>
          <p:grpSpPr>
            <a:xfrm>
              <a:off x="7101900" y="2230023"/>
              <a:ext cx="1066800" cy="1066798"/>
              <a:chOff x="7112702" y="2248339"/>
              <a:chExt cx="1066800" cy="1066798"/>
            </a:xfrm>
          </p:grpSpPr>
          <p:sp>
            <p:nvSpPr>
              <p:cNvPr id="117" name="Teardrop 116">
                <a:extLst>
                  <a:ext uri="{FF2B5EF4-FFF2-40B4-BE49-F238E27FC236}">
                    <a16:creationId xmlns:a16="http://schemas.microsoft.com/office/drawing/2014/main" id="{712F8E36-76F2-46DF-A9B8-254238687804}"/>
                  </a:ext>
                </a:extLst>
              </p:cNvPr>
              <p:cNvSpPr/>
              <p:nvPr/>
            </p:nvSpPr>
            <p:spPr>
              <a:xfrm rot="8102761">
                <a:off x="7112702" y="2248339"/>
                <a:ext cx="1066800" cy="1066798"/>
              </a:xfrm>
              <a:prstGeom prst="teardrop">
                <a:avLst>
                  <a:gd name="adj" fmla="val 120187"/>
                </a:avLst>
              </a:prstGeom>
              <a:solidFill>
                <a:srgbClr val="74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8" name="Oval 117">
                <a:extLst>
                  <a:ext uri="{FF2B5EF4-FFF2-40B4-BE49-F238E27FC236}">
                    <a16:creationId xmlns:a16="http://schemas.microsoft.com/office/drawing/2014/main" id="{76B47BEB-1E79-4000-B5CB-FA63146FC8E6}"/>
                  </a:ext>
                </a:extLst>
              </p:cNvPr>
              <p:cNvSpPr/>
              <p:nvPr/>
            </p:nvSpPr>
            <p:spPr>
              <a:xfrm>
                <a:off x="7265102" y="2388914"/>
                <a:ext cx="762000" cy="7856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F349BA0B-2388-42A7-BE68-316BA742A3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0505" y="2495927"/>
                <a:ext cx="546105" cy="546105"/>
              </a:xfrm>
              <a:prstGeom prst="rect">
                <a:avLst/>
              </a:prstGeom>
            </p:spPr>
          </p:pic>
        </p:grpSp>
        <p:sp>
          <p:nvSpPr>
            <p:cNvPr id="170" name="TextBox 169">
              <a:extLst>
                <a:ext uri="{FF2B5EF4-FFF2-40B4-BE49-F238E27FC236}">
                  <a16:creationId xmlns:a16="http://schemas.microsoft.com/office/drawing/2014/main" id="{1A67BD7D-F2FB-4D04-8259-6D21FBCFB9C8}"/>
                </a:ext>
              </a:extLst>
            </p:cNvPr>
            <p:cNvSpPr txBox="1"/>
            <p:nvPr/>
          </p:nvSpPr>
          <p:spPr>
            <a:xfrm>
              <a:off x="772957" y="4557110"/>
              <a:ext cx="1508682" cy="707886"/>
            </a:xfrm>
            <a:prstGeom prst="rect">
              <a:avLst/>
            </a:prstGeom>
            <a:noFill/>
          </p:spPr>
          <p:txBody>
            <a:bodyPr wrap="square" rtlCol="0">
              <a:spAutoFit/>
            </a:bodyPr>
            <a:lstStyle/>
            <a:p>
              <a:pPr algn="ctr"/>
              <a:r>
                <a:rPr lang="lv-LV" sz="2000" b="1" dirty="0">
                  <a:solidFill>
                    <a:srgbClr val="F05A28"/>
                  </a:solidFill>
                </a:rPr>
                <a:t>Sutartis pasirašyta</a:t>
              </a:r>
              <a:endParaRPr lang="en-US" sz="2000" b="1" dirty="0">
                <a:solidFill>
                  <a:srgbClr val="F05A28"/>
                </a:solidFill>
              </a:endParaRPr>
            </a:p>
          </p:txBody>
        </p:sp>
        <p:sp>
          <p:nvSpPr>
            <p:cNvPr id="172" name="TextBox 171">
              <a:extLst>
                <a:ext uri="{FF2B5EF4-FFF2-40B4-BE49-F238E27FC236}">
                  <a16:creationId xmlns:a16="http://schemas.microsoft.com/office/drawing/2014/main" id="{4B04DCEB-EEE7-4C35-AFA9-AD99F5B3E7F9}"/>
                </a:ext>
              </a:extLst>
            </p:cNvPr>
            <p:cNvSpPr txBox="1"/>
            <p:nvPr/>
          </p:nvSpPr>
          <p:spPr>
            <a:xfrm>
              <a:off x="2244779" y="4572000"/>
              <a:ext cx="1508682" cy="707886"/>
            </a:xfrm>
            <a:prstGeom prst="rect">
              <a:avLst/>
            </a:prstGeom>
            <a:noFill/>
          </p:spPr>
          <p:txBody>
            <a:bodyPr wrap="square" rtlCol="0">
              <a:spAutoFit/>
            </a:bodyPr>
            <a:lstStyle/>
            <a:p>
              <a:pPr algn="ctr"/>
              <a:r>
                <a:rPr lang="lv-LV" sz="2000" b="1" dirty="0">
                  <a:solidFill>
                    <a:srgbClr val="F59121"/>
                  </a:solidFill>
                </a:rPr>
                <a:t>Pradžios data</a:t>
              </a:r>
              <a:endParaRPr lang="en-US" sz="2000" b="1" dirty="0">
                <a:solidFill>
                  <a:srgbClr val="F59121"/>
                </a:solidFill>
              </a:endParaRPr>
            </a:p>
          </p:txBody>
        </p:sp>
        <p:sp>
          <p:nvSpPr>
            <p:cNvPr id="173" name="TextBox 172">
              <a:extLst>
                <a:ext uri="{FF2B5EF4-FFF2-40B4-BE49-F238E27FC236}">
                  <a16:creationId xmlns:a16="http://schemas.microsoft.com/office/drawing/2014/main" id="{84A85F52-CFC0-4D7D-B36D-4F15428C7267}"/>
                </a:ext>
              </a:extLst>
            </p:cNvPr>
            <p:cNvSpPr txBox="1"/>
            <p:nvPr/>
          </p:nvSpPr>
          <p:spPr>
            <a:xfrm>
              <a:off x="3261282" y="4572000"/>
              <a:ext cx="2549859" cy="400110"/>
            </a:xfrm>
            <a:prstGeom prst="rect">
              <a:avLst/>
            </a:prstGeom>
            <a:noFill/>
          </p:spPr>
          <p:txBody>
            <a:bodyPr wrap="square" rtlCol="0">
              <a:spAutoFit/>
            </a:bodyPr>
            <a:lstStyle/>
            <a:p>
              <a:pPr algn="ctr"/>
              <a:r>
                <a:rPr lang="lv-LV" sz="2000" b="1" dirty="0">
                  <a:solidFill>
                    <a:srgbClr val="698696"/>
                  </a:solidFill>
                </a:rPr>
                <a:t>Veiklos</a:t>
              </a:r>
              <a:endParaRPr lang="en-US" sz="2000" b="1" dirty="0">
                <a:solidFill>
                  <a:srgbClr val="698696"/>
                </a:solidFill>
              </a:endParaRPr>
            </a:p>
          </p:txBody>
        </p:sp>
        <p:sp>
          <p:nvSpPr>
            <p:cNvPr id="174" name="TextBox 173">
              <a:extLst>
                <a:ext uri="{FF2B5EF4-FFF2-40B4-BE49-F238E27FC236}">
                  <a16:creationId xmlns:a16="http://schemas.microsoft.com/office/drawing/2014/main" id="{48F3E1D0-1847-4838-ADAC-E328C612A5D2}"/>
                </a:ext>
              </a:extLst>
            </p:cNvPr>
            <p:cNvSpPr txBox="1"/>
            <p:nvPr/>
          </p:nvSpPr>
          <p:spPr>
            <a:xfrm>
              <a:off x="5282102" y="4576399"/>
              <a:ext cx="1508682" cy="707886"/>
            </a:xfrm>
            <a:prstGeom prst="rect">
              <a:avLst/>
            </a:prstGeom>
            <a:noFill/>
          </p:spPr>
          <p:txBody>
            <a:bodyPr wrap="square" rtlCol="0">
              <a:spAutoFit/>
            </a:bodyPr>
            <a:lstStyle/>
            <a:p>
              <a:pPr algn="ctr"/>
              <a:r>
                <a:rPr lang="lv-LV" sz="2000" b="1" dirty="0">
                  <a:solidFill>
                    <a:srgbClr val="8BC441"/>
                  </a:solidFill>
                </a:rPr>
                <a:t>Pabaigos data</a:t>
              </a:r>
              <a:endParaRPr lang="en-US" sz="2000" b="1" dirty="0">
                <a:solidFill>
                  <a:srgbClr val="8BC441"/>
                </a:solidFill>
              </a:endParaRPr>
            </a:p>
          </p:txBody>
        </p:sp>
        <p:sp>
          <p:nvSpPr>
            <p:cNvPr id="175" name="TextBox 174">
              <a:extLst>
                <a:ext uri="{FF2B5EF4-FFF2-40B4-BE49-F238E27FC236}">
                  <a16:creationId xmlns:a16="http://schemas.microsoft.com/office/drawing/2014/main" id="{1F40EAAF-D3DF-48C8-994B-00EF6590967B}"/>
                </a:ext>
              </a:extLst>
            </p:cNvPr>
            <p:cNvSpPr txBox="1"/>
            <p:nvPr/>
          </p:nvSpPr>
          <p:spPr>
            <a:xfrm>
              <a:off x="6790783" y="4576400"/>
              <a:ext cx="1598857" cy="1323439"/>
            </a:xfrm>
            <a:prstGeom prst="rect">
              <a:avLst/>
            </a:prstGeom>
            <a:noFill/>
          </p:spPr>
          <p:txBody>
            <a:bodyPr wrap="square" rtlCol="0">
              <a:spAutoFit/>
            </a:bodyPr>
            <a:lstStyle/>
            <a:p>
              <a:pPr algn="ctr"/>
              <a:r>
                <a:rPr lang="lv-LV" sz="2000" b="1" dirty="0">
                  <a:solidFill>
                    <a:srgbClr val="74AD41"/>
                  </a:solidFill>
                </a:rPr>
                <a:t>Galutin</a:t>
              </a:r>
              <a:r>
                <a:rPr lang="lt-LT" sz="2000" b="1" dirty="0">
                  <a:solidFill>
                    <a:srgbClr val="74AD41"/>
                  </a:solidFill>
                </a:rPr>
                <a:t>ės paramos sumos </a:t>
              </a:r>
              <a:r>
                <a:rPr lang="lv-LV" sz="2000" b="1" dirty="0">
                  <a:solidFill>
                    <a:srgbClr val="74AD41"/>
                  </a:solidFill>
                </a:rPr>
                <a:t>pervedimas</a:t>
              </a:r>
              <a:endParaRPr lang="en-US" sz="2000" b="1" dirty="0">
                <a:solidFill>
                  <a:srgbClr val="74AD41"/>
                </a:solidFill>
              </a:endParaRPr>
            </a:p>
          </p:txBody>
        </p:sp>
      </p:grpSp>
      <p:sp>
        <p:nvSpPr>
          <p:cNvPr id="181" name="Left Brace 10">
            <a:extLst>
              <a:ext uri="{FF2B5EF4-FFF2-40B4-BE49-F238E27FC236}">
                <a16:creationId xmlns:a16="http://schemas.microsoft.com/office/drawing/2014/main" id="{804A0D01-C783-4EBE-B119-34C650D3E584}"/>
              </a:ext>
            </a:extLst>
          </p:cNvPr>
          <p:cNvSpPr/>
          <p:nvPr/>
        </p:nvSpPr>
        <p:spPr>
          <a:xfrm rot="16200000">
            <a:off x="4347776" y="3993109"/>
            <a:ext cx="457200" cy="3039248"/>
          </a:xfrm>
          <a:prstGeom prst="leftBrace">
            <a:avLst>
              <a:gd name="adj1" fmla="val 86609"/>
              <a:gd name="adj2" fmla="val 50000"/>
            </a:avLst>
          </a:prstGeom>
          <a:noFill/>
          <a:ln w="57150" cap="flat" cmpd="sng" algn="ctr">
            <a:solidFill>
              <a:srgbClr val="6986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t-LT" sz="1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ndParaRPr>
          </a:p>
        </p:txBody>
      </p:sp>
      <p:sp>
        <p:nvSpPr>
          <p:cNvPr id="182" name="TextBox 181">
            <a:extLst>
              <a:ext uri="{FF2B5EF4-FFF2-40B4-BE49-F238E27FC236}">
                <a16:creationId xmlns:a16="http://schemas.microsoft.com/office/drawing/2014/main" id="{8727135E-E093-4709-A6C1-0DF229CC3D8A}"/>
              </a:ext>
            </a:extLst>
          </p:cNvPr>
          <p:cNvSpPr txBox="1"/>
          <p:nvPr/>
        </p:nvSpPr>
        <p:spPr>
          <a:xfrm>
            <a:off x="3193800" y="5763550"/>
            <a:ext cx="3854163" cy="400110"/>
          </a:xfrm>
          <a:prstGeom prst="rect">
            <a:avLst/>
          </a:prstGeom>
          <a:noFill/>
        </p:spPr>
        <p:txBody>
          <a:bodyPr wrap="square" rtlCol="0">
            <a:spAutoFit/>
          </a:bodyPr>
          <a:lstStyle/>
          <a:p>
            <a:r>
              <a:rPr lang="lt-LT" sz="2000" b="1" dirty="0">
                <a:solidFill>
                  <a:srgbClr val="385D6D"/>
                </a:solidFill>
              </a:rPr>
              <a:t>Projekto įgyvendinimas</a:t>
            </a:r>
            <a:endParaRPr lang="en-US" sz="2000" b="1" dirty="0">
              <a:solidFill>
                <a:srgbClr val="385D6D"/>
              </a:solidFill>
            </a:endParaRPr>
          </a:p>
        </p:txBody>
      </p:sp>
      <p:sp>
        <p:nvSpPr>
          <p:cNvPr id="185" name="TextBox 184">
            <a:extLst>
              <a:ext uri="{FF2B5EF4-FFF2-40B4-BE49-F238E27FC236}">
                <a16:creationId xmlns:a16="http://schemas.microsoft.com/office/drawing/2014/main" id="{7D1AC7A0-A051-4F8D-A401-77E062138354}"/>
              </a:ext>
            </a:extLst>
          </p:cNvPr>
          <p:cNvSpPr txBox="1"/>
          <p:nvPr/>
        </p:nvSpPr>
        <p:spPr>
          <a:xfrm>
            <a:off x="2790000" y="1151925"/>
            <a:ext cx="4539374" cy="400110"/>
          </a:xfrm>
          <a:prstGeom prst="rect">
            <a:avLst/>
          </a:prstGeom>
          <a:noFill/>
        </p:spPr>
        <p:txBody>
          <a:bodyPr wrap="square" rtlCol="0">
            <a:spAutoFit/>
          </a:bodyPr>
          <a:lstStyle/>
          <a:p>
            <a:pPr algn="ctr"/>
            <a:r>
              <a:rPr lang="en-US" sz="2000" b="1" dirty="0">
                <a:solidFill>
                  <a:srgbClr val="385D6D"/>
                </a:solidFill>
              </a:rPr>
              <a:t>Paramos </a:t>
            </a:r>
            <a:r>
              <a:rPr lang="en-US" sz="2000" b="1" dirty="0" err="1">
                <a:solidFill>
                  <a:srgbClr val="385D6D"/>
                </a:solidFill>
              </a:rPr>
              <a:t>sutarties</a:t>
            </a:r>
            <a:r>
              <a:rPr lang="en-US" sz="2000" b="1" dirty="0">
                <a:solidFill>
                  <a:srgbClr val="385D6D"/>
                </a:solidFill>
              </a:rPr>
              <a:t> </a:t>
            </a:r>
            <a:r>
              <a:rPr lang="lt-LT" sz="2000" b="1" dirty="0">
                <a:solidFill>
                  <a:srgbClr val="385D6D"/>
                </a:solidFill>
              </a:rPr>
              <a:t>įvykdymas </a:t>
            </a:r>
            <a:endParaRPr lang="en-US" sz="2000" b="1" dirty="0">
              <a:solidFill>
                <a:srgbClr val="385D6D"/>
              </a:solidFill>
            </a:endParaRPr>
          </a:p>
        </p:txBody>
      </p:sp>
      <p:sp>
        <p:nvSpPr>
          <p:cNvPr id="186" name="Left Brace 10">
            <a:extLst>
              <a:ext uri="{FF2B5EF4-FFF2-40B4-BE49-F238E27FC236}">
                <a16:creationId xmlns:a16="http://schemas.microsoft.com/office/drawing/2014/main" id="{17DDC00C-C1C7-40FB-A072-319F24118770}"/>
              </a:ext>
            </a:extLst>
          </p:cNvPr>
          <p:cNvSpPr/>
          <p:nvPr/>
        </p:nvSpPr>
        <p:spPr>
          <a:xfrm rot="5400000">
            <a:off x="4738741" y="-885836"/>
            <a:ext cx="457200" cy="5298720"/>
          </a:xfrm>
          <a:prstGeom prst="leftBrace">
            <a:avLst>
              <a:gd name="adj1" fmla="val 86609"/>
              <a:gd name="adj2" fmla="val 50000"/>
            </a:avLst>
          </a:prstGeom>
          <a:noFill/>
          <a:ln w="57150" cap="flat" cmpd="sng" algn="ctr">
            <a:solidFill>
              <a:srgbClr val="6986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t-LT" sz="1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ndParaRPr>
          </a:p>
        </p:txBody>
      </p:sp>
    </p:spTree>
    <p:extLst>
      <p:ext uri="{BB962C8B-B14F-4D97-AF65-F5344CB8AC3E}">
        <p14:creationId xmlns:p14="http://schemas.microsoft.com/office/powerpoint/2010/main" val="560457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BC3C5-7DCD-499A-B748-A66C4805F72E}"/>
              </a:ext>
            </a:extLst>
          </p:cNvPr>
          <p:cNvSpPr>
            <a:spLocks noGrp="1"/>
          </p:cNvSpPr>
          <p:nvPr>
            <p:ph type="sldNum" idx="12"/>
          </p:nvPr>
        </p:nvSpPr>
        <p:spPr/>
        <p:txBody>
          <a:bodyPr/>
          <a:lstStyle/>
          <a:p>
            <a:pPr algn="r"/>
            <a:fld id="{BFC69D44-8109-4B4C-A4CF-7923E8F8B211}" type="slidenum">
              <a:rPr lang="en-US" smtClean="0">
                <a:solidFill>
                  <a:srgbClr val="385D6D"/>
                </a:solidFill>
              </a:rPr>
              <a:pPr algn="r"/>
              <a:t>9</a:t>
            </a:fld>
            <a:endParaRPr lang="en-US" dirty="0">
              <a:solidFill>
                <a:srgbClr val="385D6D"/>
              </a:solidFill>
            </a:endParaRPr>
          </a:p>
        </p:txBody>
      </p:sp>
      <p:sp>
        <p:nvSpPr>
          <p:cNvPr id="4" name="Title 3">
            <a:extLst>
              <a:ext uri="{FF2B5EF4-FFF2-40B4-BE49-F238E27FC236}">
                <a16:creationId xmlns:a16="http://schemas.microsoft.com/office/drawing/2014/main" id="{BAA25BDB-2926-4903-A4DE-E5499332D017}"/>
              </a:ext>
            </a:extLst>
          </p:cNvPr>
          <p:cNvSpPr>
            <a:spLocks noGrp="1"/>
          </p:cNvSpPr>
          <p:nvPr>
            <p:ph type="title" idx="13"/>
          </p:nvPr>
        </p:nvSpPr>
        <p:spPr>
          <a:xfrm>
            <a:off x="2723095" y="296158"/>
            <a:ext cx="6081143" cy="609723"/>
          </a:xfrm>
        </p:spPr>
        <p:txBody>
          <a:bodyPr/>
          <a:lstStyle/>
          <a:p>
            <a:r>
              <a:rPr lang="lv-LV" sz="2700" dirty="0">
                <a:solidFill>
                  <a:srgbClr val="385D6D"/>
                </a:solidFill>
                <a:latin typeface="+mn-lt"/>
              </a:rPr>
              <a:t>Mok</a:t>
            </a:r>
            <a:r>
              <a:rPr lang="lt-LT" sz="2700" dirty="0">
                <a:solidFill>
                  <a:srgbClr val="385D6D"/>
                </a:solidFill>
                <a:latin typeface="+mn-lt"/>
              </a:rPr>
              <a:t>ėjimo schema </a:t>
            </a:r>
            <a:r>
              <a:rPr lang="en-US" sz="2700" dirty="0">
                <a:solidFill>
                  <a:srgbClr val="385D6D"/>
                </a:solidFill>
                <a:latin typeface="+mn-lt"/>
              </a:rPr>
              <a:t>(</a:t>
            </a:r>
            <a:r>
              <a:rPr lang="lt-LT" sz="2700" dirty="0">
                <a:solidFill>
                  <a:srgbClr val="385D6D"/>
                </a:solidFill>
                <a:latin typeface="+mn-lt"/>
              </a:rPr>
              <a:t>paramos dalis</a:t>
            </a:r>
            <a:r>
              <a:rPr lang="en-US" sz="2700" dirty="0">
                <a:solidFill>
                  <a:srgbClr val="385D6D"/>
                </a:solidFill>
                <a:latin typeface="+mn-lt"/>
              </a:rPr>
              <a:t>)</a:t>
            </a:r>
          </a:p>
        </p:txBody>
      </p:sp>
      <p:sp>
        <p:nvSpPr>
          <p:cNvPr id="5" name="Rectangle: Rounded Corners 4">
            <a:extLst>
              <a:ext uri="{FF2B5EF4-FFF2-40B4-BE49-F238E27FC236}">
                <a16:creationId xmlns:a16="http://schemas.microsoft.com/office/drawing/2014/main" id="{3F23E5CF-381E-421D-87C0-AB0FADB2A8F8}"/>
              </a:ext>
            </a:extLst>
          </p:cNvPr>
          <p:cNvSpPr/>
          <p:nvPr/>
        </p:nvSpPr>
        <p:spPr>
          <a:xfrm>
            <a:off x="228600" y="1484273"/>
            <a:ext cx="8686800" cy="4002127"/>
          </a:xfrm>
          <a:prstGeom prst="roundRect">
            <a:avLst/>
          </a:prstGeom>
          <a:gradFill flip="none" rotWithShape="1">
            <a:gsLst>
              <a:gs pos="0">
                <a:srgbClr val="8BC441">
                  <a:tint val="66000"/>
                  <a:satMod val="160000"/>
                </a:srgbClr>
              </a:gs>
              <a:gs pos="50000">
                <a:srgbClr val="8BC441">
                  <a:tint val="44500"/>
                  <a:satMod val="160000"/>
                </a:srgbClr>
              </a:gs>
              <a:gs pos="100000">
                <a:srgbClr val="8BC441">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5D6D"/>
              </a:solidFill>
            </a:endParaRPr>
          </a:p>
        </p:txBody>
      </p:sp>
      <p:graphicFrame>
        <p:nvGraphicFramePr>
          <p:cNvPr id="6" name="Table 5">
            <a:extLst>
              <a:ext uri="{FF2B5EF4-FFF2-40B4-BE49-F238E27FC236}">
                <a16:creationId xmlns:a16="http://schemas.microsoft.com/office/drawing/2014/main" id="{98F87C32-4B12-4088-B5AD-F5E874B17C8B}"/>
              </a:ext>
            </a:extLst>
          </p:cNvPr>
          <p:cNvGraphicFramePr>
            <a:graphicFrameLocks noGrp="1"/>
          </p:cNvGraphicFramePr>
          <p:nvPr>
            <p:extLst>
              <p:ext uri="{D42A27DB-BD31-4B8C-83A1-F6EECF244321}">
                <p14:modId xmlns:p14="http://schemas.microsoft.com/office/powerpoint/2010/main" val="4107868798"/>
              </p:ext>
            </p:extLst>
          </p:nvPr>
        </p:nvGraphicFramePr>
        <p:xfrm>
          <a:off x="254000" y="1737710"/>
          <a:ext cx="8585200" cy="3845719"/>
        </p:xfrm>
        <a:graphic>
          <a:graphicData uri="http://schemas.openxmlformats.org/drawingml/2006/table">
            <a:tbl>
              <a:tblPr firstRow="1" bandRow="1">
                <a:tableStyleId>{5C22544A-7EE6-4342-B048-85BDC9FD1C3A}</a:tableStyleId>
              </a:tblPr>
              <a:tblGrid>
                <a:gridCol w="2381419">
                  <a:extLst>
                    <a:ext uri="{9D8B030D-6E8A-4147-A177-3AD203B41FA5}">
                      <a16:colId xmlns:a16="http://schemas.microsoft.com/office/drawing/2014/main" val="2761022750"/>
                    </a:ext>
                  </a:extLst>
                </a:gridCol>
                <a:gridCol w="2012781">
                  <a:extLst>
                    <a:ext uri="{9D8B030D-6E8A-4147-A177-3AD203B41FA5}">
                      <a16:colId xmlns:a16="http://schemas.microsoft.com/office/drawing/2014/main" val="3658670995"/>
                    </a:ext>
                  </a:extLst>
                </a:gridCol>
                <a:gridCol w="1752600">
                  <a:extLst>
                    <a:ext uri="{9D8B030D-6E8A-4147-A177-3AD203B41FA5}">
                      <a16:colId xmlns:a16="http://schemas.microsoft.com/office/drawing/2014/main" val="306581667"/>
                    </a:ext>
                  </a:extLst>
                </a:gridCol>
                <a:gridCol w="2438400">
                  <a:extLst>
                    <a:ext uri="{9D8B030D-6E8A-4147-A177-3AD203B41FA5}">
                      <a16:colId xmlns:a16="http://schemas.microsoft.com/office/drawing/2014/main" val="1135241682"/>
                    </a:ext>
                  </a:extLst>
                </a:gridCol>
              </a:tblGrid>
              <a:tr h="772186">
                <a:tc>
                  <a:txBody>
                    <a:bodyPr/>
                    <a:lstStyle/>
                    <a:p>
                      <a:r>
                        <a:rPr lang="lv-LV" sz="2000" b="1" dirty="0">
                          <a:solidFill>
                            <a:srgbClr val="385D6D"/>
                          </a:solidFill>
                        </a:rPr>
                        <a:t>Projekto trukm</a:t>
                      </a:r>
                      <a:r>
                        <a:rPr lang="lt-LT" sz="2000" b="1" dirty="0">
                          <a:solidFill>
                            <a:srgbClr val="385D6D"/>
                          </a:solidFill>
                        </a:rPr>
                        <a:t>ė</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dirty="0">
                          <a:solidFill>
                            <a:srgbClr val="385D6D"/>
                          </a:solidFill>
                        </a:rPr>
                        <a:t>0-12</a:t>
                      </a:r>
                      <a:r>
                        <a:rPr lang="en-US" sz="2000" dirty="0">
                          <a:solidFill>
                            <a:srgbClr val="385D6D"/>
                          </a:solidFill>
                        </a:rPr>
                        <a:t> </a:t>
                      </a:r>
                      <a:r>
                        <a:rPr lang="lt-LT" sz="2000" dirty="0">
                          <a:solidFill>
                            <a:srgbClr val="385D6D"/>
                          </a:solidFill>
                        </a:rPr>
                        <a:t>mėnesių</a:t>
                      </a:r>
                      <a:endParaRPr lang="en-US" sz="2000"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dirty="0">
                          <a:solidFill>
                            <a:srgbClr val="385D6D"/>
                          </a:solidFill>
                        </a:rPr>
                        <a:t>12-24</a:t>
                      </a:r>
                      <a:r>
                        <a:rPr lang="en-US" sz="2000" dirty="0">
                          <a:solidFill>
                            <a:srgbClr val="385D6D"/>
                          </a:solidFill>
                        </a:rPr>
                        <a:t> </a:t>
                      </a:r>
                      <a:r>
                        <a:rPr lang="lt-LT" sz="2000" dirty="0">
                          <a:solidFill>
                            <a:srgbClr val="385D6D"/>
                          </a:solidFill>
                        </a:rPr>
                        <a:t>mėnesių</a:t>
                      </a:r>
                      <a:endParaRPr lang="en-US" sz="2000"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dirty="0">
                          <a:solidFill>
                            <a:srgbClr val="385D6D"/>
                          </a:solidFill>
                        </a:rPr>
                        <a:t>Visi</a:t>
                      </a:r>
                      <a:endParaRPr lang="en-US" sz="2000"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2777043893"/>
                  </a:ext>
                </a:extLst>
              </a:tr>
              <a:tr h="858605">
                <a:tc>
                  <a:txBody>
                    <a:bodyPr/>
                    <a:lstStyle/>
                    <a:p>
                      <a:r>
                        <a:rPr lang="lv-LV" sz="2000" b="1" dirty="0">
                          <a:solidFill>
                            <a:srgbClr val="385D6D"/>
                          </a:solidFill>
                        </a:rPr>
                        <a:t>Pirmas avansinis mok</a:t>
                      </a:r>
                      <a:r>
                        <a:rPr lang="lt-LT" sz="2000" b="1" dirty="0">
                          <a:solidFill>
                            <a:srgbClr val="385D6D"/>
                          </a:solidFill>
                        </a:rPr>
                        <a:t>ėjimas</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tabLst>
                          <a:tab pos="541338" algn="l"/>
                        </a:tabLst>
                      </a:pPr>
                      <a:r>
                        <a:rPr lang="lv-LV" sz="2000" b="1" dirty="0">
                          <a:solidFill>
                            <a:srgbClr val="385D6D"/>
                          </a:solidFill>
                        </a:rPr>
                        <a:t>40%</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b="1" dirty="0">
                          <a:solidFill>
                            <a:srgbClr val="385D6D"/>
                          </a:solidFill>
                        </a:rPr>
                        <a:t>30%</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en-US" sz="2000" b="1" dirty="0">
                        <a:solidFill>
                          <a:srgbClr val="003399"/>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2606586869"/>
                  </a:ext>
                </a:extLst>
              </a:tr>
              <a:tr h="925744">
                <a:tc>
                  <a:txBody>
                    <a:bodyPr/>
                    <a:lstStyle/>
                    <a:p>
                      <a:r>
                        <a:rPr lang="lv-LV" sz="2000" b="1" dirty="0">
                          <a:solidFill>
                            <a:srgbClr val="385D6D"/>
                          </a:solidFill>
                        </a:rPr>
                        <a:t>Tolesni avansiniai mok</a:t>
                      </a:r>
                      <a:r>
                        <a:rPr lang="lt-LT" sz="2000" b="1" dirty="0">
                          <a:solidFill>
                            <a:srgbClr val="385D6D"/>
                          </a:solidFill>
                        </a:rPr>
                        <a:t>ėjimai</a:t>
                      </a:r>
                      <a:r>
                        <a:rPr lang="en-US" sz="2000" b="1" dirty="0">
                          <a:solidFill>
                            <a:srgbClr val="385D6D"/>
                          </a:solidFill>
                        </a:rPr>
                        <a:t>(</a:t>
                      </a:r>
                      <a:r>
                        <a:rPr lang="lt-LT" sz="2000" b="1" dirty="0">
                          <a:solidFill>
                            <a:srgbClr val="385D6D"/>
                          </a:solidFill>
                        </a:rPr>
                        <a:t>-a</a:t>
                      </a:r>
                      <a:r>
                        <a:rPr lang="lv-LV" sz="2000" b="1" dirty="0">
                          <a:solidFill>
                            <a:srgbClr val="385D6D"/>
                          </a:solidFill>
                        </a:rPr>
                        <a:t>s</a:t>
                      </a:r>
                      <a:r>
                        <a:rPr lang="en-US" sz="2000" b="1" dirty="0">
                          <a:solidFill>
                            <a:srgbClr val="385D6D"/>
                          </a:solidFill>
                        </a:rPr>
                        <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b="1" dirty="0">
                          <a:solidFill>
                            <a:srgbClr val="385D6D"/>
                          </a:solidFill>
                        </a:rPr>
                        <a:t>≤ 40%*</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t-LT" sz="2000" b="1" dirty="0">
                          <a:solidFill>
                            <a:srgbClr val="385D6D"/>
                          </a:solidFill>
                        </a:rPr>
                        <a:t>kiekvienas</a:t>
                      </a:r>
                      <a:r>
                        <a:rPr lang="lv-LV" sz="2000" b="1" dirty="0">
                          <a:solidFill>
                            <a:srgbClr val="385D6D"/>
                          </a:solidFill>
                        </a:rPr>
                        <a:t> </a:t>
                      </a:r>
                      <a:endParaRPr lang="en-US" sz="2000" b="1" dirty="0">
                        <a:solidFill>
                          <a:srgbClr val="385D6D"/>
                        </a:solidFill>
                      </a:endParaRPr>
                    </a:p>
                    <a:p>
                      <a:pPr algn="ctr"/>
                      <a:r>
                        <a:rPr lang="lv-LV" sz="2000" b="1" dirty="0">
                          <a:solidFill>
                            <a:srgbClr val="385D6D"/>
                          </a:solidFill>
                        </a:rPr>
                        <a:t>≤ 25%*</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en-US" sz="2000" b="1" dirty="0">
                        <a:solidFill>
                          <a:srgbClr val="003399"/>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2434971734"/>
                  </a:ext>
                </a:extLst>
              </a:tr>
              <a:tr h="1289184">
                <a:tc>
                  <a:txBody>
                    <a:bodyPr/>
                    <a:lstStyle/>
                    <a:p>
                      <a:r>
                        <a:rPr lang="lv-LV" sz="2000" b="1" dirty="0">
                          <a:solidFill>
                            <a:srgbClr val="385D6D"/>
                          </a:solidFill>
                        </a:rPr>
                        <a:t>Galutinis mok</a:t>
                      </a:r>
                      <a:r>
                        <a:rPr lang="lt-LT" sz="2000" b="1" dirty="0">
                          <a:solidFill>
                            <a:srgbClr val="385D6D"/>
                          </a:solidFill>
                        </a:rPr>
                        <a:t>ėjimas</a:t>
                      </a:r>
                      <a:endParaRPr lang="en-US" sz="2000" b="0" i="1" dirty="0">
                        <a:solidFill>
                          <a:srgbClr val="FF0000"/>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b="1" dirty="0">
                          <a:solidFill>
                            <a:srgbClr val="385D6D"/>
                          </a:solidFill>
                        </a:rPr>
                        <a:t>Balansas</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b="1" dirty="0">
                          <a:solidFill>
                            <a:srgbClr val="385D6D"/>
                          </a:solidFill>
                        </a:rPr>
                        <a:t>Balansas</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lv-LV" sz="2000" b="1" dirty="0">
                          <a:solidFill>
                            <a:srgbClr val="385D6D"/>
                          </a:solidFill>
                        </a:rPr>
                        <a:t>Tinkam</a:t>
                      </a:r>
                      <a:r>
                        <a:rPr lang="lt-LT" sz="2000" b="1" dirty="0">
                          <a:solidFill>
                            <a:srgbClr val="385D6D"/>
                          </a:solidFill>
                        </a:rPr>
                        <a:t>ų išlaidų kompensavimas</a:t>
                      </a:r>
                      <a:r>
                        <a:rPr lang="lv-LV" sz="2000" b="1" dirty="0">
                          <a:solidFill>
                            <a:srgbClr val="385D6D"/>
                          </a:solidFill>
                        </a:rPr>
                        <a:t> </a:t>
                      </a:r>
                      <a:endParaRPr lang="en-US" sz="2000" b="1" dirty="0">
                        <a:solidFill>
                          <a:srgbClr val="385D6D"/>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4123804050"/>
                  </a:ext>
                </a:extLst>
              </a:tr>
            </a:tbl>
          </a:graphicData>
        </a:graphic>
      </p:graphicFrame>
      <p:pic>
        <p:nvPicPr>
          <p:cNvPr id="9" name="Picture 8">
            <a:extLst>
              <a:ext uri="{FF2B5EF4-FFF2-40B4-BE49-F238E27FC236}">
                <a16:creationId xmlns:a16="http://schemas.microsoft.com/office/drawing/2014/main" id="{3D492F40-4831-4719-8363-F0B161F0310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68463" y="2608664"/>
            <a:ext cx="610668" cy="610668"/>
          </a:xfrm>
          <a:prstGeom prst="rect">
            <a:avLst/>
          </a:prstGeom>
        </p:spPr>
      </p:pic>
      <p:pic>
        <p:nvPicPr>
          <p:cNvPr id="11" name="Picture 10">
            <a:extLst>
              <a:ext uri="{FF2B5EF4-FFF2-40B4-BE49-F238E27FC236}">
                <a16:creationId xmlns:a16="http://schemas.microsoft.com/office/drawing/2014/main" id="{F106BD82-58B4-4D76-9B43-633F46C57E4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68463" y="3492475"/>
            <a:ext cx="610669" cy="610669"/>
          </a:xfrm>
          <a:prstGeom prst="rect">
            <a:avLst/>
          </a:prstGeom>
        </p:spPr>
      </p:pic>
      <p:sp>
        <p:nvSpPr>
          <p:cNvPr id="3" name="TextBox 2">
            <a:extLst>
              <a:ext uri="{FF2B5EF4-FFF2-40B4-BE49-F238E27FC236}">
                <a16:creationId xmlns:a16="http://schemas.microsoft.com/office/drawing/2014/main" id="{FAF33D27-49F1-4348-BA76-091C30613D00}"/>
              </a:ext>
            </a:extLst>
          </p:cNvPr>
          <p:cNvSpPr txBox="1"/>
          <p:nvPr/>
        </p:nvSpPr>
        <p:spPr>
          <a:xfrm>
            <a:off x="457200" y="5651313"/>
            <a:ext cx="8458200" cy="400110"/>
          </a:xfrm>
          <a:prstGeom prst="rect">
            <a:avLst/>
          </a:prstGeom>
          <a:noFill/>
        </p:spPr>
        <p:txBody>
          <a:bodyPr wrap="square" rtlCol="0">
            <a:spAutoFit/>
          </a:bodyPr>
          <a:lstStyle/>
          <a:p>
            <a:pPr algn="ctr"/>
            <a:r>
              <a:rPr lang="en-US" sz="2000" dirty="0">
                <a:solidFill>
                  <a:srgbClr val="385D6D"/>
                </a:solidFill>
              </a:rPr>
              <a:t> </a:t>
            </a:r>
            <a:r>
              <a:rPr lang="lt-LT" sz="2000" i="1" dirty="0">
                <a:solidFill>
                  <a:srgbClr val="385D6D"/>
                </a:solidFill>
              </a:rPr>
              <a:t>Didelių infrastruktūros projektų mokėjimo schema gali būti kitokia</a:t>
            </a:r>
          </a:p>
        </p:txBody>
      </p:sp>
      <p:sp>
        <p:nvSpPr>
          <p:cNvPr id="7" name="Правая фигурная скобка 6">
            <a:extLst>
              <a:ext uri="{FF2B5EF4-FFF2-40B4-BE49-F238E27FC236}">
                <a16:creationId xmlns:a16="http://schemas.microsoft.com/office/drawing/2014/main" id="{04B630BA-E5D4-4DF3-BF1D-215EC5F13028}"/>
              </a:ext>
            </a:extLst>
          </p:cNvPr>
          <p:cNvSpPr/>
          <p:nvPr/>
        </p:nvSpPr>
        <p:spPr>
          <a:xfrm>
            <a:off x="3954320" y="2569435"/>
            <a:ext cx="304800" cy="1525068"/>
          </a:xfrm>
          <a:prstGeom prst="rightBrace">
            <a:avLst>
              <a:gd name="adj1" fmla="val 320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solidFill>
                <a:srgbClr val="385D6D"/>
              </a:solidFill>
            </a:endParaRPr>
          </a:p>
        </p:txBody>
      </p:sp>
      <p:sp>
        <p:nvSpPr>
          <p:cNvPr id="10" name="Правая фигурная скобка 9">
            <a:extLst>
              <a:ext uri="{FF2B5EF4-FFF2-40B4-BE49-F238E27FC236}">
                <a16:creationId xmlns:a16="http://schemas.microsoft.com/office/drawing/2014/main" id="{70CAC858-976D-4C4E-8237-5B9015EB7F12}"/>
              </a:ext>
            </a:extLst>
          </p:cNvPr>
          <p:cNvSpPr/>
          <p:nvPr/>
        </p:nvSpPr>
        <p:spPr>
          <a:xfrm>
            <a:off x="6057900" y="2592167"/>
            <a:ext cx="304800" cy="1525068"/>
          </a:xfrm>
          <a:prstGeom prst="rightBrace">
            <a:avLst>
              <a:gd name="adj1" fmla="val 320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solidFill>
                <a:srgbClr val="385D6D"/>
              </a:solidFill>
            </a:endParaRPr>
          </a:p>
        </p:txBody>
      </p:sp>
      <p:sp>
        <p:nvSpPr>
          <p:cNvPr id="8" name="TextBox 7">
            <a:extLst>
              <a:ext uri="{FF2B5EF4-FFF2-40B4-BE49-F238E27FC236}">
                <a16:creationId xmlns:a16="http://schemas.microsoft.com/office/drawing/2014/main" id="{0617E659-9761-47B0-894D-DFEBBF9467C4}"/>
              </a:ext>
            </a:extLst>
          </p:cNvPr>
          <p:cNvSpPr txBox="1"/>
          <p:nvPr/>
        </p:nvSpPr>
        <p:spPr>
          <a:xfrm>
            <a:off x="4241184" y="3131914"/>
            <a:ext cx="909223" cy="400110"/>
          </a:xfrm>
          <a:prstGeom prst="rect">
            <a:avLst/>
          </a:prstGeom>
          <a:noFill/>
        </p:spPr>
        <p:txBody>
          <a:bodyPr wrap="none" rtlCol="0">
            <a:spAutoFit/>
          </a:bodyPr>
          <a:lstStyle/>
          <a:p>
            <a:r>
              <a:rPr lang="lv-LV" sz="2000" b="1" dirty="0">
                <a:solidFill>
                  <a:srgbClr val="FF0000"/>
                </a:solidFill>
              </a:rPr>
              <a:t>≤ </a:t>
            </a:r>
            <a:r>
              <a:rPr lang="en-US" sz="2000" b="1" dirty="0">
                <a:solidFill>
                  <a:srgbClr val="FF0000"/>
                </a:solidFill>
              </a:rPr>
              <a:t>8</a:t>
            </a:r>
            <a:r>
              <a:rPr lang="lv-LV" sz="2000" b="1" dirty="0">
                <a:solidFill>
                  <a:srgbClr val="FF0000"/>
                </a:solidFill>
              </a:rPr>
              <a:t>0%</a:t>
            </a:r>
            <a:endParaRPr lang="lt-LT" sz="2000" dirty="0">
              <a:solidFill>
                <a:srgbClr val="FF0000"/>
              </a:solidFill>
            </a:endParaRPr>
          </a:p>
        </p:txBody>
      </p:sp>
      <p:sp>
        <p:nvSpPr>
          <p:cNvPr id="12" name="TextBox 11">
            <a:extLst>
              <a:ext uri="{FF2B5EF4-FFF2-40B4-BE49-F238E27FC236}">
                <a16:creationId xmlns:a16="http://schemas.microsoft.com/office/drawing/2014/main" id="{F607420C-5778-41C2-85E7-455396A73973}"/>
              </a:ext>
            </a:extLst>
          </p:cNvPr>
          <p:cNvSpPr txBox="1"/>
          <p:nvPr/>
        </p:nvSpPr>
        <p:spPr>
          <a:xfrm>
            <a:off x="6346540" y="3154646"/>
            <a:ext cx="909223" cy="400110"/>
          </a:xfrm>
          <a:prstGeom prst="rect">
            <a:avLst/>
          </a:prstGeom>
          <a:noFill/>
        </p:spPr>
        <p:txBody>
          <a:bodyPr wrap="none" rtlCol="0">
            <a:spAutoFit/>
          </a:bodyPr>
          <a:lstStyle/>
          <a:p>
            <a:r>
              <a:rPr lang="lv-LV" sz="2000" b="1" dirty="0">
                <a:solidFill>
                  <a:srgbClr val="FF0000"/>
                </a:solidFill>
              </a:rPr>
              <a:t>≤ </a:t>
            </a:r>
            <a:r>
              <a:rPr lang="en-US" sz="2000" b="1" dirty="0">
                <a:solidFill>
                  <a:srgbClr val="FF0000"/>
                </a:solidFill>
              </a:rPr>
              <a:t>8</a:t>
            </a:r>
            <a:r>
              <a:rPr lang="lv-LV" sz="2000" b="1" dirty="0">
                <a:solidFill>
                  <a:srgbClr val="FF0000"/>
                </a:solidFill>
              </a:rPr>
              <a:t>0%</a:t>
            </a:r>
            <a:endParaRPr lang="lt-LT" sz="2000" dirty="0">
              <a:solidFill>
                <a:srgbClr val="FF0000"/>
              </a:solidFill>
            </a:endParaRPr>
          </a:p>
        </p:txBody>
      </p:sp>
    </p:spTree>
    <p:extLst>
      <p:ext uri="{BB962C8B-B14F-4D97-AF65-F5344CB8AC3E}">
        <p14:creationId xmlns:p14="http://schemas.microsoft.com/office/powerpoint/2010/main" val="2222204134"/>
      </p:ext>
    </p:extLst>
  </p:cSld>
  <p:clrMapOvr>
    <a:masterClrMapping/>
  </p:clrMapOvr>
</p:sld>
</file>

<file path=ppt/theme/theme1.xml><?xml version="1.0" encoding="utf-8"?>
<a:theme xmlns:a="http://schemas.openxmlformats.org/drawingml/2006/main" name="LV-LT-BY logo program_en_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LV-LT-BY logo program_en_ template</Template>
  <TotalTime>18787</TotalTime>
  <Words>4997</Words>
  <Application>Microsoft Office PowerPoint</Application>
  <PresentationFormat>On-screen Show (4:3)</PresentationFormat>
  <Paragraphs>566</Paragraphs>
  <Slides>41</Slides>
  <Notes>28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Ope nsans</vt:lpstr>
      <vt:lpstr>StarSymbol</vt:lpstr>
      <vt:lpstr>Wingdings</vt:lpstr>
      <vt:lpstr>LV-LT-BY logo program_en_ template</vt:lpstr>
      <vt:lpstr>PowerPoint Presentation</vt:lpstr>
      <vt:lpstr>Turinys</vt:lpstr>
      <vt:lpstr>PowerPoint Presentation</vt:lpstr>
      <vt:lpstr>Nuo JSK sprendimo iki paramos sutarties pasirašymo </vt:lpstr>
      <vt:lpstr>PowerPoint Presentation</vt:lpstr>
      <vt:lpstr>PowerPoint Presentation</vt:lpstr>
      <vt:lpstr>Paramos sutartis  </vt:lpstr>
      <vt:lpstr>Projekto įgyvendinimas ir sutarties įvykdymas</vt:lpstr>
      <vt:lpstr>Mokėjimo schema (paramos dalis)</vt:lpstr>
      <vt:lpstr>Nuo sutarties pasirašymo iki įgyvendinimo. Auditas   </vt:lpstr>
      <vt:lpstr>PowerPoint Presentation</vt:lpstr>
      <vt:lpstr>Projektų valdymas – nuo ko pradėti?</vt:lpstr>
      <vt:lpstr>Projekto valdymas – nuo ko pradėti?</vt:lpstr>
      <vt:lpstr>Pirminio susitikimo svarba</vt:lpstr>
      <vt:lpstr>Valdymo ir stebėsenos sistema</vt:lpstr>
      <vt:lpstr>Stebėsenos sistema rinkti patikimą informaciją</vt:lpstr>
      <vt:lpstr>Oficialus susirašinėjimas</vt:lpstr>
      <vt:lpstr>PowerPoint Presentation</vt:lpstr>
      <vt:lpstr>Įgyvendinimo problemos:</vt:lpstr>
      <vt:lpstr> Pagrindinės žinutės išsinešimui:</vt:lpstr>
      <vt:lpstr>PowerPoint Presentation</vt:lpstr>
      <vt:lpstr>Kuo skiriasi esminiai ir neesminiai pakeitimai?</vt:lpstr>
      <vt:lpstr>Kuo skiriasi esminiai ir neesminiai pakeitimai?</vt:lpstr>
      <vt:lpstr>Esminiai pakeitimai.  Veiksmų planas</vt:lpstr>
      <vt:lpstr>PowerPoint Presentation</vt:lpstr>
      <vt:lpstr>PowerPoint Presentation</vt:lpstr>
      <vt:lpstr>Ką galima ir ko negalima daryti</vt:lpstr>
      <vt:lpstr>COVID-19</vt:lpstr>
      <vt:lpstr>PowerPoint Presentation</vt:lpstr>
      <vt:lpstr>Pažangos ir galutinė ataskaitos</vt:lpstr>
      <vt:lpstr>Pagrindžiantys dokumentai/priedai  (20 lentelė, Gairės):</vt:lpstr>
      <vt:lpstr>Ką galima ir ko negalima daryti</vt:lpstr>
      <vt:lpstr>Viešinimo reikalavimai I</vt:lpstr>
      <vt:lpstr>Viešinimo reikalavimai II Kiekvienam paramos gavėjui:</vt:lpstr>
      <vt:lpstr>Ką galima ir ko negalima daryti</vt:lpstr>
      <vt:lpstr>PowerPoint Presentation</vt:lpstr>
      <vt:lpstr>PowerPoint Presentation</vt:lpstr>
      <vt:lpstr>Projekto pabaiga ir laikas po projekto užbaigimo</vt:lpstr>
      <vt:lpstr>5 metai po  galutinio paramos išmokėjimo gavimo iš VI </vt:lpstr>
      <vt:lpstr>Projekto produktų ir rezultatų tvarumas</vt:lpstr>
      <vt:lpstr>Paramos grąžinimas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ENI JMC presentation</dc:title>
  <dc:creator>Admin</dc:creator>
  <cp:lastModifiedBy>Tatsiana</cp:lastModifiedBy>
  <cp:revision>1071</cp:revision>
  <cp:lastPrinted>2016-10-11T12:42:18Z</cp:lastPrinted>
  <dcterms:created xsi:type="dcterms:W3CDTF">2016-04-11T13:22:56Z</dcterms:created>
  <dcterms:modified xsi:type="dcterms:W3CDTF">2020-06-09T12:51:10Z</dcterms:modified>
</cp:coreProperties>
</file>